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8.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6" r:id="rId4"/>
    <p:sldMasterId id="2147483687"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Lst>
  <p:sldSz cy="6858000" cx="9144000"/>
  <p:notesSz cx="6858000" cy="9144000"/>
  <p:embeddedFontLst>
    <p:embeddedFont>
      <p:font typeface="Montserrat SemiBold"/>
      <p:regular r:id="rId65"/>
      <p:bold r:id="rId66"/>
      <p:italic r:id="rId67"/>
      <p:boldItalic r:id="rId68"/>
    </p:embeddedFont>
    <p:embeddedFont>
      <p:font typeface="Roboto"/>
      <p:regular r:id="rId69"/>
      <p:bold r:id="rId70"/>
      <p:italic r:id="rId71"/>
      <p:boldItalic r:id="rId72"/>
    </p:embeddedFont>
    <p:embeddedFont>
      <p:font typeface="Montserrat Medium"/>
      <p:regular r:id="rId73"/>
      <p:bold r:id="rId74"/>
      <p:italic r:id="rId75"/>
      <p:boldItalic r:id="rId76"/>
    </p:embeddedFont>
    <p:embeddedFont>
      <p:font typeface="Gill Sans"/>
      <p:regular r:id="rId77"/>
      <p:bold r:id="rId7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font" Target="fonts/MontserratMedium-regular.fntdata"/><Relationship Id="rId72" Type="http://schemas.openxmlformats.org/officeDocument/2006/relationships/font" Target="fonts/Roboto-boldItalic.fntdata"/><Relationship Id="rId31" Type="http://schemas.openxmlformats.org/officeDocument/2006/relationships/slide" Target="slides/slide25.xml"/><Relationship Id="rId75" Type="http://schemas.openxmlformats.org/officeDocument/2006/relationships/font" Target="fonts/MontserratMedium-italic.fntdata"/><Relationship Id="rId30" Type="http://schemas.openxmlformats.org/officeDocument/2006/relationships/slide" Target="slides/slide24.xml"/><Relationship Id="rId74" Type="http://schemas.openxmlformats.org/officeDocument/2006/relationships/font" Target="fonts/MontserratMedium-bold.fntdata"/><Relationship Id="rId33" Type="http://schemas.openxmlformats.org/officeDocument/2006/relationships/slide" Target="slides/slide27.xml"/><Relationship Id="rId77" Type="http://schemas.openxmlformats.org/officeDocument/2006/relationships/font" Target="fonts/GillSans-regular.fntdata"/><Relationship Id="rId32" Type="http://schemas.openxmlformats.org/officeDocument/2006/relationships/slide" Target="slides/slide26.xml"/><Relationship Id="rId76" Type="http://schemas.openxmlformats.org/officeDocument/2006/relationships/font" Target="fonts/MontserratMedium-boldItalic.fntdata"/><Relationship Id="rId35" Type="http://schemas.openxmlformats.org/officeDocument/2006/relationships/slide" Target="slides/slide29.xml"/><Relationship Id="rId34" Type="http://schemas.openxmlformats.org/officeDocument/2006/relationships/slide" Target="slides/slide28.xml"/><Relationship Id="rId78" Type="http://schemas.openxmlformats.org/officeDocument/2006/relationships/font" Target="fonts/GillSans-bold.fntdata"/><Relationship Id="rId71" Type="http://schemas.openxmlformats.org/officeDocument/2006/relationships/font" Target="fonts/Roboto-italic.fntdata"/><Relationship Id="rId70" Type="http://schemas.openxmlformats.org/officeDocument/2006/relationships/font" Target="fonts/Roboto-bold.fntdata"/><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font" Target="fonts/MontserratSemiBold-bold.fntdata"/><Relationship Id="rId21" Type="http://schemas.openxmlformats.org/officeDocument/2006/relationships/slide" Target="slides/slide15.xml"/><Relationship Id="rId65" Type="http://schemas.openxmlformats.org/officeDocument/2006/relationships/font" Target="fonts/MontserratSemiBold-regular.fntdata"/><Relationship Id="rId24" Type="http://schemas.openxmlformats.org/officeDocument/2006/relationships/slide" Target="slides/slide18.xml"/><Relationship Id="rId68" Type="http://schemas.openxmlformats.org/officeDocument/2006/relationships/font" Target="fonts/MontserratSemiBold-boldItalic.fntdata"/><Relationship Id="rId23" Type="http://schemas.openxmlformats.org/officeDocument/2006/relationships/slide" Target="slides/slide17.xml"/><Relationship Id="rId67" Type="http://schemas.openxmlformats.org/officeDocument/2006/relationships/font" Target="fonts/MontserratSemiBold-italic.fntdata"/><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font" Target="fonts/Roboto-regular.fntdata"/><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85332b5e18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6" name="Google Shape;226;g285332b5e18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032a088b85_0_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3032a088b85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g3032a088b85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3032a088b85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38" name="Google Shape;238;g3032a088b85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g3032a088b85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 name="Shape 243"/>
        <p:cNvGrpSpPr/>
        <p:nvPr/>
      </p:nvGrpSpPr>
      <p:grpSpPr>
        <a:xfrm>
          <a:off x="0" y="0"/>
          <a:ext cx="0" cy="0"/>
          <a:chOff x="0" y="0"/>
          <a:chExt cx="0" cy="0"/>
        </a:xfrm>
      </p:grpSpPr>
      <p:sp>
        <p:nvSpPr>
          <p:cNvPr id="244" name="Google Shape;244;g348d9c5d30945f81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45" name="Google Shape;245;g348d9c5d30945f8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6" name="Google Shape;246;g348d9c5d30945f8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27aea154f1c_1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27aea154f1c_1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4" name="Google Shape;254;g27aea154f1c_1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27aea154f1c_1_1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27aea154f1c_1_1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2" name="Google Shape;262;g27aea154f1c_1_1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 name="Shape 266"/>
        <p:cNvGrpSpPr/>
        <p:nvPr/>
      </p:nvGrpSpPr>
      <p:grpSpPr>
        <a:xfrm>
          <a:off x="0" y="0"/>
          <a:ext cx="0" cy="0"/>
          <a:chOff x="0" y="0"/>
          <a:chExt cx="0" cy="0"/>
        </a:xfrm>
      </p:grpSpPr>
      <p:sp>
        <p:nvSpPr>
          <p:cNvPr id="267" name="Google Shape;267;g30667ac314f_0_2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68" name="Google Shape;268;g30667ac314f_0_2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9" name="Google Shape;269;g30667ac314f_0_2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0667ac314f_0_3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0667ac314f_0_3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g30667ac314f_0_3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27aeb00d463_0_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27aeb00d463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5" name="Google Shape;285;g27aeb00d463_0_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27aea154f1c_1_2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27aea154f1c_1_2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g27aea154f1c_1_2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2b62b08fc0ba8c8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2b62b08fc0ba8c8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g2b62b08fc0ba8c8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285332b5e18_0_20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7" name="Google Shape;307;g285332b5e18_0_20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64475f6b3ca2068d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64475f6b3ca2068d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3" name="Google Shape;313;g64475f6b3ca2068d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7" name="Shape 317"/>
        <p:cNvGrpSpPr/>
        <p:nvPr/>
      </p:nvGrpSpPr>
      <p:grpSpPr>
        <a:xfrm>
          <a:off x="0" y="0"/>
          <a:ext cx="0" cy="0"/>
          <a:chOff x="0" y="0"/>
          <a:chExt cx="0" cy="0"/>
        </a:xfrm>
      </p:grpSpPr>
      <p:sp>
        <p:nvSpPr>
          <p:cNvPr id="318" name="Google Shape;318;g64475f6b3ca2068d_1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319" name="Google Shape;319;g64475f6b3ca2068d_14: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0" name="Google Shape;320;g64475f6b3ca2068d_14: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g64475f6b3ca2068d_2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326" name="Google Shape;326;g64475f6b3ca2068d_2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g64475f6b3ca2068d_2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64475f6b3ca2068d_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64475f6b3ca2068d_6: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4" name="Google Shape;334;g64475f6b3ca2068d_6: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g3032a088846_0_1441: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1" name="Google Shape;341;g3032a088846_0_144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2" name="Google Shape;342;g3032a088846_0_144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85332b5e18_0_334: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50" name="Google Shape;350;g285332b5e18_0_33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1" name="Google Shape;351;g285332b5e18_0_33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348d9c5d30945f81_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348d9c5d30945f81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9" name="Google Shape;359;g348d9c5d30945f81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2" name="Shape 372"/>
        <p:cNvGrpSpPr/>
        <p:nvPr/>
      </p:nvGrpSpPr>
      <p:grpSpPr>
        <a:xfrm>
          <a:off x="0" y="0"/>
          <a:ext cx="0" cy="0"/>
          <a:chOff x="0" y="0"/>
          <a:chExt cx="0" cy="0"/>
        </a:xfrm>
      </p:grpSpPr>
      <p:sp>
        <p:nvSpPr>
          <p:cNvPr id="373" name="Google Shape;373;g285332b5e18_0_326: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74" name="Google Shape;374;g285332b5e18_0_32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g285332b5e18_0_32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2" name="Shape 382"/>
        <p:cNvGrpSpPr/>
        <p:nvPr/>
      </p:nvGrpSpPr>
      <p:grpSpPr>
        <a:xfrm>
          <a:off x="0" y="0"/>
          <a:ext cx="0" cy="0"/>
          <a:chOff x="0" y="0"/>
          <a:chExt cx="0" cy="0"/>
        </a:xfrm>
      </p:grpSpPr>
      <p:sp>
        <p:nvSpPr>
          <p:cNvPr id="383" name="Google Shape;383;g2fb833a257c_0_5: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384" name="Google Shape;384;g2fb833a257c_0_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85" name="Google Shape;385;g2fb833a257c_0_5: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5992a5f415f90298_1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5992a5f415f90298_1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4" name="Google Shape;394;g5992a5f415f90298_1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5992a5f415f90298_12: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5992a5f415f90298_12: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g5992a5f415f90298_12: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g70c8febf123f6c19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409" name="Google Shape;409;g70c8febf123f6c19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Without a doubt, it takes all of the caring adults in a Student's life working together to effectively foster and nurture a students’s overall development.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is the power of triangulation in its most positive context – teacher, parent, and child coming together in ways that significantly impact the child’s development, attitude toward learning, academic performance, self-confidence, and relationships with others.</a:t>
            </a:r>
            <a:endParaRPr/>
          </a:p>
        </p:txBody>
      </p:sp>
      <p:sp>
        <p:nvSpPr>
          <p:cNvPr id="410" name="Google Shape;410;g70c8febf123f6c19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2fad2bcd2ec_0_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7" name="Google Shape;417;g2fad2bcd2ec_0_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8" name="Google Shape;418;g2fad2bcd2ec_0_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g30667ac314f_0_67: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g30667ac314f_0_6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6" name="Google Shape;426;g30667ac314f_0_6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0667ac314f_0_59: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2" name="Google Shape;432;g30667ac314f_0_5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3" name="Google Shape;433;g30667ac314f_0_5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7" name="Shape 437"/>
        <p:cNvGrpSpPr/>
        <p:nvPr/>
      </p:nvGrpSpPr>
      <p:grpSpPr>
        <a:xfrm>
          <a:off x="0" y="0"/>
          <a:ext cx="0" cy="0"/>
          <a:chOff x="0" y="0"/>
          <a:chExt cx="0" cy="0"/>
        </a:xfrm>
      </p:grpSpPr>
      <p:sp>
        <p:nvSpPr>
          <p:cNvPr id="438" name="Google Shape;438;g30667ac314f_0_43: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9" name="Google Shape;439;g30667ac314f_0_4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0" name="Google Shape;440;g30667ac314f_0_4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27b100999a5_0_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27b100999a5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Without a doubt, it takes all of the caring adults in a </a:t>
            </a:r>
            <a:r>
              <a:rPr lang="en-GB"/>
              <a:t>Student's</a:t>
            </a:r>
            <a:r>
              <a:rPr lang="en-GB"/>
              <a:t> life working together to effectively foster and nurture a students’s overall development. </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This is the power of triangulation in its most positive context – </a:t>
            </a:r>
            <a:r>
              <a:rPr lang="en-GB"/>
              <a:t>teacher, parent/carer  and Student coming together in ways that significantly impact the Student’s development, attitude toward learning, academic performance, self-confidence, and relationships with others.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Our students have a network of staff behind them with a wealth of knowledge and </a:t>
            </a:r>
            <a:r>
              <a:rPr lang="en-GB"/>
              <a:t>experience</a:t>
            </a:r>
            <a:r>
              <a:rPr lang="en-GB"/>
              <a:t> them through what will be at times a rollercoaster of emotions.</a:t>
            </a:r>
            <a:endParaRPr/>
          </a:p>
          <a:p>
            <a:pPr indent="0" lvl="0" marL="0" rtl="0" algn="l">
              <a:spcBef>
                <a:spcPts val="0"/>
              </a:spcBef>
              <a:spcAft>
                <a:spcPts val="0"/>
              </a:spcAft>
              <a:buNone/>
            </a:pPr>
            <a:r>
              <a:t/>
            </a:r>
            <a:endParaRPr/>
          </a:p>
          <a:p>
            <a:pPr indent="0" lvl="0" marL="0" rtl="0" algn="l">
              <a:spcBef>
                <a:spcPts val="0"/>
              </a:spcBef>
              <a:spcAft>
                <a:spcPts val="0"/>
              </a:spcAft>
              <a:buNone/>
            </a:pPr>
            <a:r>
              <a:rPr lang="en-GB"/>
              <a:t>Their first port of call is their form tutor. We have placed some of our most </a:t>
            </a:r>
            <a:r>
              <a:rPr lang="en-GB"/>
              <a:t>experienced form tutors in year 11 to ensure they receive the best support. </a:t>
            </a:r>
            <a:endParaRPr/>
          </a:p>
          <a:p>
            <a:pPr indent="0" lvl="0" marL="0" rtl="0" algn="l">
              <a:spcBef>
                <a:spcPts val="0"/>
              </a:spcBef>
              <a:spcAft>
                <a:spcPts val="0"/>
              </a:spcAft>
              <a:buNone/>
            </a:pPr>
            <a:r>
              <a:rPr lang="en-GB"/>
              <a:t>Should they require specific subject support as well as their class teacher students can speak to subject leaders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449" name="Google Shape;449;g27b100999a5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0667ac314f_0_50:notes"/>
          <p:cNvSpPr/>
          <p:nvPr>
            <p:ph idx="2" type="sldImg"/>
          </p:nvPr>
        </p:nvSpPr>
        <p:spPr>
          <a:xfrm>
            <a:off x="1371600" y="1143000"/>
            <a:ext cx="41148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5" name="Google Shape;455;g30667ac314f_0_5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6" name="Google Shape;456;g30667ac314f_0_5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032a088846_0_1097: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3032a088846_0_10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g3032a088846_0_1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9" name="Google Shape;469;g3032a088846_0_1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3032a088846_0_1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80" name="Google Shape;480;g3032a088846_0_11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8" name="Shape 488"/>
        <p:cNvGrpSpPr/>
        <p:nvPr/>
      </p:nvGrpSpPr>
      <p:grpSpPr>
        <a:xfrm>
          <a:off x="0" y="0"/>
          <a:ext cx="0" cy="0"/>
          <a:chOff x="0" y="0"/>
          <a:chExt cx="0" cy="0"/>
        </a:xfrm>
      </p:grpSpPr>
      <p:sp>
        <p:nvSpPr>
          <p:cNvPr id="489" name="Google Shape;489;g3032a088846_0_11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0" name="Google Shape;490;g3032a088846_0_11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3032a088846_0_11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7" name="Google Shape;497;g3032a088846_0_11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3032a088846_0_11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08" name="Google Shape;508;g3032a088846_0_11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g3032a088846_0_11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14" name="Google Shape;514;g3032a088846_0_1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3032a088846_0_11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1" name="Google Shape;521;g3032a088846_0_11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3032a088846_0_115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1" name="Google Shape;531;g3032a088846_0_11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3072d7933c6_0_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37" name="Google Shape;537;g3072d7933c6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1" name="Shape 541"/>
        <p:cNvGrpSpPr/>
        <p:nvPr/>
      </p:nvGrpSpPr>
      <p:grpSpPr>
        <a:xfrm>
          <a:off x="0" y="0"/>
          <a:ext cx="0" cy="0"/>
          <a:chOff x="0" y="0"/>
          <a:chExt cx="0" cy="0"/>
        </a:xfrm>
      </p:grpSpPr>
      <p:sp>
        <p:nvSpPr>
          <p:cNvPr id="542" name="Google Shape;542;g3032a088846_0_1164: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43" name="Google Shape;543;g3032a088846_0_11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Previous past paper grade boundaries easily located on mathsbot</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3072d7933c6_0_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3072d7933c6_0_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Value- don’t say-”It’s ok I couldn’t do maths either/ I’m rubbish at maths” etc- we all want our children to be more successful than we were. Instead say “I found it tricky but with support you can do this”- give parents a narrative</a:t>
            </a:r>
            <a:endParaRPr/>
          </a:p>
          <a:p>
            <a:pPr indent="0" lvl="0" marL="0" rtl="0" algn="l">
              <a:spcBef>
                <a:spcPts val="0"/>
              </a:spcBef>
              <a:spcAft>
                <a:spcPts val="0"/>
              </a:spcAft>
              <a:buNone/>
            </a:pPr>
            <a:r>
              <a:rPr lang="en-GB"/>
              <a:t>We learn by making mistakes &amp; acting on them</a:t>
            </a:r>
            <a:endParaRPr/>
          </a:p>
          <a:p>
            <a:pPr indent="0" lvl="0" marL="0" rtl="0" algn="l">
              <a:spcBef>
                <a:spcPts val="0"/>
              </a:spcBef>
              <a:spcAft>
                <a:spcPts val="0"/>
              </a:spcAft>
              <a:buNone/>
            </a:pPr>
            <a:r>
              <a:rPr lang="en-GB"/>
              <a:t>Know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07895f6e27_0_1: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307895f6e27_0_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Value- don’t say-”It’s ok I couldn’t do maths either/ I’m rubbish at maths” etc- we all want our children to be more successful than we were. Instead say “I found it tricky but with support you can do this”- give parents a narrative</a:t>
            </a:r>
            <a:endParaRPr/>
          </a:p>
          <a:p>
            <a:pPr indent="0" lvl="0" marL="0" rtl="0" algn="l">
              <a:spcBef>
                <a:spcPts val="0"/>
              </a:spcBef>
              <a:spcAft>
                <a:spcPts val="0"/>
              </a:spcAft>
              <a:buNone/>
            </a:pPr>
            <a:r>
              <a:rPr lang="en-GB"/>
              <a:t>We learn by making mistakes &amp; acting on them</a:t>
            </a:r>
            <a:endParaRPr/>
          </a:p>
          <a:p>
            <a:pPr indent="0" lvl="0" marL="0" rtl="0" algn="l">
              <a:spcBef>
                <a:spcPts val="0"/>
              </a:spcBef>
              <a:spcAft>
                <a:spcPts val="0"/>
              </a:spcAft>
              <a:buNone/>
            </a:pPr>
            <a:r>
              <a:rPr lang="en-GB"/>
              <a:t>Know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4" name="Shape 564"/>
        <p:cNvGrpSpPr/>
        <p:nvPr/>
      </p:nvGrpSpPr>
      <p:grpSpPr>
        <a:xfrm>
          <a:off x="0" y="0"/>
          <a:ext cx="0" cy="0"/>
          <a:chOff x="0" y="0"/>
          <a:chExt cx="0" cy="0"/>
        </a:xfrm>
      </p:grpSpPr>
      <p:sp>
        <p:nvSpPr>
          <p:cNvPr id="565" name="Google Shape;565;g307895f6e27_0_1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66" name="Google Shape;566;g307895f6e27_0_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Value- don’t say-”It’s ok I couldn’t do maths either/ I’m rubbish at maths” etc- we all want our children to be more successful than we were. Instead say “I found it tricky but with support you can do this”- give parents a narrative</a:t>
            </a:r>
            <a:endParaRPr/>
          </a:p>
          <a:p>
            <a:pPr indent="0" lvl="0" marL="0" rtl="0" algn="l">
              <a:spcBef>
                <a:spcPts val="0"/>
              </a:spcBef>
              <a:spcAft>
                <a:spcPts val="0"/>
              </a:spcAft>
              <a:buNone/>
            </a:pPr>
            <a:r>
              <a:rPr lang="en-GB"/>
              <a:t>We learn by making mistakes &amp; acting on them</a:t>
            </a:r>
            <a:endParaRPr/>
          </a:p>
          <a:p>
            <a:pPr indent="0" lvl="0" marL="0" rtl="0" algn="l">
              <a:spcBef>
                <a:spcPts val="0"/>
              </a:spcBef>
              <a:spcAft>
                <a:spcPts val="0"/>
              </a:spcAft>
              <a:buNone/>
            </a:pPr>
            <a:r>
              <a:rPr lang="en-GB"/>
              <a:t>Know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g307895f6e27_0_1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73" name="Google Shape;573;g307895f6e27_0_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Value- don’t say-”It’s ok I couldn’t do maths either/ I’m rubbish at maths” etc- we all want our children to be more successful than we were. Instead say “I found it tricky but with support you can do this”- give parents a narrative</a:t>
            </a:r>
            <a:endParaRPr/>
          </a:p>
          <a:p>
            <a:pPr indent="0" lvl="0" marL="0" rtl="0" algn="l">
              <a:spcBef>
                <a:spcPts val="0"/>
              </a:spcBef>
              <a:spcAft>
                <a:spcPts val="0"/>
              </a:spcAft>
              <a:buNone/>
            </a:pPr>
            <a:r>
              <a:rPr lang="en-GB"/>
              <a:t>We learn by making mistakes &amp; acting on them</a:t>
            </a:r>
            <a:endParaRPr/>
          </a:p>
          <a:p>
            <a:pPr indent="0" lvl="0" marL="0" rtl="0" algn="l">
              <a:spcBef>
                <a:spcPts val="0"/>
              </a:spcBef>
              <a:spcAft>
                <a:spcPts val="0"/>
              </a:spcAft>
              <a:buNone/>
            </a:pPr>
            <a:r>
              <a:rPr lang="en-GB"/>
              <a:t>Know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07895f6e27_0_3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307895f6e27_0_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Value- don’t say-”It’s ok I couldn’t do maths either/ I’m rubbish at maths” etc- we all want our children to be more successful than we were. Instead say “I found it tricky but with support you can do this”- give parents a narrative</a:t>
            </a:r>
            <a:endParaRPr/>
          </a:p>
          <a:p>
            <a:pPr indent="0" lvl="0" marL="0" rtl="0" algn="l">
              <a:spcBef>
                <a:spcPts val="0"/>
              </a:spcBef>
              <a:spcAft>
                <a:spcPts val="0"/>
              </a:spcAft>
              <a:buNone/>
            </a:pPr>
            <a:r>
              <a:rPr lang="en-GB"/>
              <a:t>We learn by making mistakes &amp; acting on them</a:t>
            </a:r>
            <a:endParaRPr/>
          </a:p>
          <a:p>
            <a:pPr indent="0" lvl="0" marL="0" rtl="0" algn="l">
              <a:spcBef>
                <a:spcPts val="0"/>
              </a:spcBef>
              <a:spcAft>
                <a:spcPts val="0"/>
              </a:spcAft>
              <a:buNone/>
            </a:pPr>
            <a:r>
              <a:rPr lang="en-GB"/>
              <a:t>Know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g307a7a9fa51_0_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89" name="Google Shape;589;g307a7a9fa51_0_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Value- don’t say-”It’s ok I couldn’t do maths either/ I’m rubbish at maths” etc- we all want our children to be more successful than we were. Instead say “I found it tricky but with support you can do this”- give parents a narrative</a:t>
            </a:r>
            <a:endParaRPr/>
          </a:p>
          <a:p>
            <a:pPr indent="0" lvl="0" marL="0" rtl="0" algn="l">
              <a:spcBef>
                <a:spcPts val="0"/>
              </a:spcBef>
              <a:spcAft>
                <a:spcPts val="0"/>
              </a:spcAft>
              <a:buNone/>
            </a:pPr>
            <a:r>
              <a:rPr lang="en-GB"/>
              <a:t>We learn by making mistakes &amp; acting on them</a:t>
            </a:r>
            <a:endParaRPr/>
          </a:p>
          <a:p>
            <a:pPr indent="0" lvl="0" marL="0" rtl="0" algn="l">
              <a:spcBef>
                <a:spcPts val="0"/>
              </a:spcBef>
              <a:spcAft>
                <a:spcPts val="0"/>
              </a:spcAft>
              <a:buNone/>
            </a:pPr>
            <a:r>
              <a:rPr lang="en-GB"/>
              <a:t>Know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3" name="Shape 593"/>
        <p:cNvGrpSpPr/>
        <p:nvPr/>
      </p:nvGrpSpPr>
      <p:grpSpPr>
        <a:xfrm>
          <a:off x="0" y="0"/>
          <a:ext cx="0" cy="0"/>
          <a:chOff x="0" y="0"/>
          <a:chExt cx="0" cy="0"/>
        </a:xfrm>
      </p:grpSpPr>
      <p:sp>
        <p:nvSpPr>
          <p:cNvPr id="594" name="Google Shape;594;g307a7a9fa51_0_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95" name="Google Shape;595;g307a7a9fa51_0_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Value- don’t say-”It’s ok I couldn’t do maths either/ I’m rubbish at maths” etc- we all want our children to be more successful than we were. Instead say “I found it tricky but with support you can do this”- give parents a narrative</a:t>
            </a:r>
            <a:endParaRPr/>
          </a:p>
          <a:p>
            <a:pPr indent="0" lvl="0" marL="0" rtl="0" algn="l">
              <a:spcBef>
                <a:spcPts val="0"/>
              </a:spcBef>
              <a:spcAft>
                <a:spcPts val="0"/>
              </a:spcAft>
              <a:buNone/>
            </a:pPr>
            <a:r>
              <a:rPr lang="en-GB"/>
              <a:t>We learn by making mistakes &amp; acting on them</a:t>
            </a:r>
            <a:endParaRPr/>
          </a:p>
          <a:p>
            <a:pPr indent="0" lvl="0" marL="0" rtl="0" algn="l">
              <a:spcBef>
                <a:spcPts val="0"/>
              </a:spcBef>
              <a:spcAft>
                <a:spcPts val="0"/>
              </a:spcAft>
              <a:buNone/>
            </a:pPr>
            <a:r>
              <a:rPr lang="en-GB"/>
              <a:t>Know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072d7933c6_0_2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02" name="Google Shape;602;g3072d7933c6_0_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Value- don’t say-”It’s ok I couldn’t do maths either/ I’m rubbish at maths” etc- we all want our children to be more successful than we were. Instead say “I found it tricky but with support you can do this”- give parents a narrative</a:t>
            </a:r>
            <a:endParaRPr/>
          </a:p>
          <a:p>
            <a:pPr indent="0" lvl="0" marL="0" rtl="0" algn="l">
              <a:spcBef>
                <a:spcPts val="0"/>
              </a:spcBef>
              <a:spcAft>
                <a:spcPts val="0"/>
              </a:spcAft>
              <a:buNone/>
            </a:pPr>
            <a:r>
              <a:rPr lang="en-GB"/>
              <a:t>We learn by making mistakes &amp; acting on them</a:t>
            </a:r>
            <a:endParaRPr/>
          </a:p>
          <a:p>
            <a:pPr indent="0" lvl="0" marL="0" rtl="0" algn="l">
              <a:spcBef>
                <a:spcPts val="0"/>
              </a:spcBef>
              <a:spcAft>
                <a:spcPts val="0"/>
              </a:spcAft>
              <a:buNone/>
            </a:pPr>
            <a:r>
              <a:rPr lang="en-GB"/>
              <a:t>Know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5" name="Shape 615"/>
        <p:cNvGrpSpPr/>
        <p:nvPr/>
      </p:nvGrpSpPr>
      <p:grpSpPr>
        <a:xfrm>
          <a:off x="0" y="0"/>
          <a:ext cx="0" cy="0"/>
          <a:chOff x="0" y="0"/>
          <a:chExt cx="0" cy="0"/>
        </a:xfrm>
      </p:grpSpPr>
      <p:sp>
        <p:nvSpPr>
          <p:cNvPr id="616" name="Google Shape;616;g3032a088846_0_122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17" name="Google Shape;617;g3032a088846_0_122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Any questions already sent in?</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5" name="Shape 625"/>
        <p:cNvGrpSpPr/>
        <p:nvPr/>
      </p:nvGrpSpPr>
      <p:grpSpPr>
        <a:xfrm>
          <a:off x="0" y="0"/>
          <a:ext cx="0" cy="0"/>
          <a:chOff x="0" y="0"/>
          <a:chExt cx="0" cy="0"/>
        </a:xfrm>
      </p:grpSpPr>
      <p:sp>
        <p:nvSpPr>
          <p:cNvPr id="626" name="Google Shape;626;g3032a088846_0_1230: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27" name="Google Shape;627;g3032a088846_0_12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3032a088846_0_1235: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3032a088846_0_12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4" name="Shape 644"/>
        <p:cNvGrpSpPr/>
        <p:nvPr/>
      </p:nvGrpSpPr>
      <p:grpSpPr>
        <a:xfrm>
          <a:off x="0" y="0"/>
          <a:ext cx="0" cy="0"/>
          <a:chOff x="0" y="0"/>
          <a:chExt cx="0" cy="0"/>
        </a:xfrm>
      </p:grpSpPr>
      <p:sp>
        <p:nvSpPr>
          <p:cNvPr id="645" name="Google Shape;645;g3032a088846_0_1259: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46" name="Google Shape;646;g3032a088846_0_125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032a088846_0_126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3032a088846_0_12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9" name="Shape 659"/>
        <p:cNvGrpSpPr/>
        <p:nvPr/>
      </p:nvGrpSpPr>
      <p:grpSpPr>
        <a:xfrm>
          <a:off x="0" y="0"/>
          <a:ext cx="0" cy="0"/>
          <a:chOff x="0" y="0"/>
          <a:chExt cx="0" cy="0"/>
        </a:xfrm>
      </p:grpSpPr>
      <p:sp>
        <p:nvSpPr>
          <p:cNvPr id="660" name="Google Shape;660;g3032a088846_0_1272: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61" name="Google Shape;661;g3032a088846_0_12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3032a088846_0_1286: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3032a088846_0_12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032a088846_0_1293: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032a088846_0_129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032a088846_0_1298:notes"/>
          <p:cNvSpPr/>
          <p:nvPr>
            <p:ph idx="2" type="sldImg"/>
          </p:nvPr>
        </p:nvSpPr>
        <p:spPr>
          <a:xfrm>
            <a:off x="11433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3032a088846_0_12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9.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pic>
        <p:nvPicPr>
          <p:cNvPr descr="https://lh5.googleusercontent.com/377g5cu8bvyffa8VZWE_04mRpwf8I4-3_HB7ZenY0oXeWWmiLywRnp0UWdw2205IHWV-ROHQbO4PhIhEmqZR0L8eEmzqRrrAgj3kPOZP0til8oZS6XjTPdBbk6yze8kfgddhANo" id="18" name="Google Shape;18;p2"/>
          <p:cNvPicPr preferRelativeResize="0"/>
          <p:nvPr/>
        </p:nvPicPr>
        <p:blipFill rotWithShape="1">
          <a:blip r:embed="rId2">
            <a:alphaModFix/>
          </a:blip>
          <a:srcRect b="0" l="0" r="0" t="0"/>
          <a:stretch/>
        </p:blipFill>
        <p:spPr>
          <a:xfrm>
            <a:off x="-1" y="0"/>
            <a:ext cx="9159264" cy="6857999"/>
          </a:xfrm>
          <a:prstGeom prst="rect">
            <a:avLst/>
          </a:prstGeom>
          <a:noFill/>
          <a:ln>
            <a:noFill/>
          </a:ln>
        </p:spPr>
      </p:pic>
      <p:sp>
        <p:nvSpPr>
          <p:cNvPr id="19" name="Google Shape;19;p2"/>
          <p:cNvSpPr txBox="1"/>
          <p:nvPr>
            <p:ph idx="2" type="body"/>
          </p:nvPr>
        </p:nvSpPr>
        <p:spPr>
          <a:xfrm>
            <a:off x="1619250" y="2852738"/>
            <a:ext cx="7200900" cy="34560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lt1"/>
              </a:buClr>
              <a:buSzPts val="3200"/>
              <a:buChar char="•"/>
              <a:defRPr>
                <a:solidFill>
                  <a:schemeClr val="lt1"/>
                </a:solidFill>
              </a:defRPr>
            </a:lvl1pPr>
            <a:lvl2pPr indent="-406400" lvl="1" marL="914400" algn="l">
              <a:lnSpc>
                <a:spcPct val="100000"/>
              </a:lnSpc>
              <a:spcBef>
                <a:spcPts val="560"/>
              </a:spcBef>
              <a:spcAft>
                <a:spcPts val="0"/>
              </a:spcAft>
              <a:buClr>
                <a:schemeClr val="lt1"/>
              </a:buClr>
              <a:buSzPts val="2800"/>
              <a:buChar char="–"/>
              <a:defRPr>
                <a:solidFill>
                  <a:schemeClr val="lt1"/>
                </a:solidFill>
              </a:defRPr>
            </a:lvl2pPr>
            <a:lvl3pPr indent="-381000" lvl="2" marL="1371600" algn="l">
              <a:lnSpc>
                <a:spcPct val="100000"/>
              </a:lnSpc>
              <a:spcBef>
                <a:spcPts val="480"/>
              </a:spcBef>
              <a:spcAft>
                <a:spcPts val="0"/>
              </a:spcAft>
              <a:buClr>
                <a:schemeClr val="lt1"/>
              </a:buClr>
              <a:buSzPts val="2400"/>
              <a:buChar char="•"/>
              <a:defRPr>
                <a:solidFill>
                  <a:schemeClr val="lt1"/>
                </a:solidFill>
              </a:defRPr>
            </a:lvl3pPr>
            <a:lvl4pPr indent="-355600" lvl="3" marL="1828800" algn="l">
              <a:lnSpc>
                <a:spcPct val="100000"/>
              </a:lnSpc>
              <a:spcBef>
                <a:spcPts val="400"/>
              </a:spcBef>
              <a:spcAft>
                <a:spcPts val="0"/>
              </a:spcAft>
              <a:buClr>
                <a:schemeClr val="lt1"/>
              </a:buClr>
              <a:buSzPts val="2000"/>
              <a:buChar char="–"/>
              <a:defRPr>
                <a:solidFill>
                  <a:schemeClr val="lt1"/>
                </a:solidFill>
              </a:defRPr>
            </a:lvl4pPr>
            <a:lvl5pPr indent="-355600" lvl="4" marL="2286000" algn="l">
              <a:lnSpc>
                <a:spcPct val="100000"/>
              </a:lnSpc>
              <a:spcBef>
                <a:spcPts val="400"/>
              </a:spcBef>
              <a:spcAft>
                <a:spcPts val="0"/>
              </a:spcAft>
              <a:buClr>
                <a:schemeClr val="lt1"/>
              </a:buClr>
              <a:buSzPts val="2000"/>
              <a:buChar char="»"/>
              <a:defRPr>
                <a:solidFill>
                  <a:schemeClr val="lt1"/>
                </a:solidFill>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0" name="Shape 20"/>
        <p:cNvGrpSpPr/>
        <p:nvPr/>
      </p:nvGrpSpPr>
      <p:grpSpPr>
        <a:xfrm>
          <a:off x="0" y="0"/>
          <a:ext cx="0" cy="0"/>
          <a:chOff x="0" y="0"/>
          <a:chExt cx="0" cy="0"/>
        </a:xfrm>
      </p:grpSpPr>
      <p:sp>
        <p:nvSpPr>
          <p:cNvPr id="21" name="Google Shape;21;p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2" name="Google Shape;22;p3"/>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pic>
        <p:nvPicPr>
          <p:cNvPr descr="https://lh6.googleusercontent.com/FbEzL0_KDB5J9cOmW5aIZSaFlbAwHmvsv2zrmKAM-FMi1SRRE0FwNjUW23M0x2gerynLyJnCVxeks3rk3Yhna7Ytk0NJlP6fZN_VvhIBbwah1H-BvGcNfkEYp6X5a7r4r-XVwgY" id="23" name="Google Shape;23;p3"/>
          <p:cNvPicPr preferRelativeResize="0"/>
          <p:nvPr/>
        </p:nvPicPr>
        <p:blipFill rotWithShape="1">
          <a:blip r:embed="rId2">
            <a:alphaModFix/>
          </a:blip>
          <a:srcRect b="0" l="0" r="0" t="0"/>
          <a:stretch/>
        </p:blipFill>
        <p:spPr>
          <a:xfrm>
            <a:off x="-14330" y="1"/>
            <a:ext cx="9182260" cy="685800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4" name="Shape 24"/>
        <p:cNvGrpSpPr/>
        <p:nvPr/>
      </p:nvGrpSpPr>
      <p:grpSpPr>
        <a:xfrm>
          <a:off x="0" y="0"/>
          <a:ext cx="0" cy="0"/>
          <a:chOff x="0" y="0"/>
          <a:chExt cx="0" cy="0"/>
        </a:xfrm>
      </p:grpSpPr>
      <p:sp>
        <p:nvSpPr>
          <p:cNvPr id="25" name="Google Shape;25;p4"/>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4"/>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7" name="Google Shape;27;p4"/>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8" name="Shape 28"/>
        <p:cNvGrpSpPr/>
        <p:nvPr/>
      </p:nvGrpSpPr>
      <p:grpSpPr>
        <a:xfrm>
          <a:off x="0" y="0"/>
          <a:ext cx="0" cy="0"/>
          <a:chOff x="0" y="0"/>
          <a:chExt cx="0" cy="0"/>
        </a:xfrm>
      </p:grpSpPr>
      <p:sp>
        <p:nvSpPr>
          <p:cNvPr id="29" name="Google Shape;29;p5"/>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chemeClr val="lt1"/>
              </a:buClr>
              <a:buSzPts val="4000"/>
              <a:buFont typeface="Calibri"/>
              <a:buNone/>
              <a:defRPr b="1" sz="4000" cap="none"/>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0" name="Google Shape;30;p5"/>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00"/>
              </a:spcBef>
              <a:spcAft>
                <a:spcPts val="0"/>
              </a:spcAft>
              <a:buClr>
                <a:srgbClr val="888888"/>
              </a:buClr>
              <a:buSzPts val="2000"/>
              <a:buNone/>
              <a:defRPr sz="2000">
                <a:solidFill>
                  <a:srgbClr val="888888"/>
                </a:solidFill>
              </a:defRPr>
            </a:lvl1pPr>
            <a:lvl2pPr indent="-228600" lvl="1" marL="914400" algn="l">
              <a:lnSpc>
                <a:spcPct val="100000"/>
              </a:lnSpc>
              <a:spcBef>
                <a:spcPts val="360"/>
              </a:spcBef>
              <a:spcAft>
                <a:spcPts val="0"/>
              </a:spcAft>
              <a:buClr>
                <a:srgbClr val="888888"/>
              </a:buClr>
              <a:buSzPts val="1800"/>
              <a:buNone/>
              <a:defRPr sz="1800">
                <a:solidFill>
                  <a:srgbClr val="888888"/>
                </a:solidFill>
              </a:defRPr>
            </a:lvl2pPr>
            <a:lvl3pPr indent="-228600" lvl="2" marL="1371600" algn="l">
              <a:lnSpc>
                <a:spcPct val="100000"/>
              </a:lnSpc>
              <a:spcBef>
                <a:spcPts val="320"/>
              </a:spcBef>
              <a:spcAft>
                <a:spcPts val="0"/>
              </a:spcAft>
              <a:buClr>
                <a:srgbClr val="888888"/>
              </a:buClr>
              <a:buSzPts val="1600"/>
              <a:buNone/>
              <a:defRPr sz="1600">
                <a:solidFill>
                  <a:srgbClr val="888888"/>
                </a:solidFill>
              </a:defRPr>
            </a:lvl3pPr>
            <a:lvl4pPr indent="-228600" lvl="3" marL="1828800" algn="l">
              <a:lnSpc>
                <a:spcPct val="100000"/>
              </a:lnSpc>
              <a:spcBef>
                <a:spcPts val="280"/>
              </a:spcBef>
              <a:spcAft>
                <a:spcPts val="0"/>
              </a:spcAft>
              <a:buClr>
                <a:srgbClr val="888888"/>
              </a:buClr>
              <a:buSzPts val="1400"/>
              <a:buNone/>
              <a:defRPr sz="1400">
                <a:solidFill>
                  <a:srgbClr val="888888"/>
                </a:solidFill>
              </a:defRPr>
            </a:lvl4pPr>
            <a:lvl5pPr indent="-228600" lvl="4" marL="2286000" algn="l">
              <a:lnSpc>
                <a:spcPct val="100000"/>
              </a:lnSpc>
              <a:spcBef>
                <a:spcPts val="280"/>
              </a:spcBef>
              <a:spcAft>
                <a:spcPts val="0"/>
              </a:spcAft>
              <a:buClr>
                <a:srgbClr val="888888"/>
              </a:buClr>
              <a:buSzPts val="1400"/>
              <a:buNone/>
              <a:defRPr sz="1400">
                <a:solidFill>
                  <a:srgbClr val="888888"/>
                </a:solidFill>
              </a:defRPr>
            </a:lvl5pPr>
            <a:lvl6pPr indent="-228600" lvl="5" marL="2743200" algn="l">
              <a:lnSpc>
                <a:spcPct val="100000"/>
              </a:lnSpc>
              <a:spcBef>
                <a:spcPts val="280"/>
              </a:spcBef>
              <a:spcAft>
                <a:spcPts val="0"/>
              </a:spcAft>
              <a:buClr>
                <a:srgbClr val="888888"/>
              </a:buClr>
              <a:buSzPts val="1400"/>
              <a:buNone/>
              <a:defRPr sz="1400">
                <a:solidFill>
                  <a:srgbClr val="888888"/>
                </a:solidFill>
              </a:defRPr>
            </a:lvl6pPr>
            <a:lvl7pPr indent="-228600" lvl="6" marL="3200400" algn="l">
              <a:lnSpc>
                <a:spcPct val="100000"/>
              </a:lnSpc>
              <a:spcBef>
                <a:spcPts val="280"/>
              </a:spcBef>
              <a:spcAft>
                <a:spcPts val="0"/>
              </a:spcAft>
              <a:buClr>
                <a:srgbClr val="888888"/>
              </a:buClr>
              <a:buSzPts val="1400"/>
              <a:buNone/>
              <a:defRPr sz="1400">
                <a:solidFill>
                  <a:srgbClr val="888888"/>
                </a:solidFill>
              </a:defRPr>
            </a:lvl7pPr>
            <a:lvl8pPr indent="-228600" lvl="7" marL="3657600" algn="l">
              <a:lnSpc>
                <a:spcPct val="100000"/>
              </a:lnSpc>
              <a:spcBef>
                <a:spcPts val="280"/>
              </a:spcBef>
              <a:spcAft>
                <a:spcPts val="0"/>
              </a:spcAft>
              <a:buClr>
                <a:srgbClr val="888888"/>
              </a:buClr>
              <a:buSzPts val="1400"/>
              <a:buNone/>
              <a:defRPr sz="1400">
                <a:solidFill>
                  <a:srgbClr val="888888"/>
                </a:solidFill>
              </a:defRPr>
            </a:lvl8pPr>
            <a:lvl9pPr indent="-228600" lvl="8" marL="4114800" algn="l">
              <a:lnSpc>
                <a:spcPct val="100000"/>
              </a:lnSpc>
              <a:spcBef>
                <a:spcPts val="280"/>
              </a:spcBef>
              <a:spcAft>
                <a:spcPts val="0"/>
              </a:spcAft>
              <a:buClr>
                <a:srgbClr val="888888"/>
              </a:buClr>
              <a:buSzPts val="1400"/>
              <a:buNone/>
              <a:defRPr sz="1400">
                <a:solidFill>
                  <a:srgbClr val="888888"/>
                </a:solidFill>
              </a:defRPr>
            </a:lvl9pPr>
          </a:lstStyle>
          <a:p/>
        </p:txBody>
      </p:sp>
      <p:sp>
        <p:nvSpPr>
          <p:cNvPr id="31" name="Google Shape;31;p5"/>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5"/>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5"/>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34" name="Google Shape;34;p5"/>
          <p:cNvSpPr txBox="1"/>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4400"/>
              <a:buFont typeface="Calibri"/>
              <a:buNone/>
            </a:pPr>
            <a:r>
              <a:rPr b="0" i="0" lang="en-GB" sz="4400" u="none" cap="none" strike="noStrike">
                <a:solidFill>
                  <a:schemeClr val="dk1"/>
                </a:solidFill>
                <a:latin typeface="Calibri"/>
                <a:ea typeface="Calibri"/>
                <a:cs typeface="Calibri"/>
                <a:sym typeface="Calibri"/>
              </a:rPr>
              <a:t>Click to edit Master title style</a:t>
            </a:r>
            <a:endParaRPr b="0" i="0" sz="4400" u="none" cap="none" strike="noStrike">
              <a:solidFill>
                <a:schemeClr val="dk1"/>
              </a:solidFill>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 name="Shape 35"/>
        <p:cNvGrpSpPr/>
        <p:nvPr/>
      </p:nvGrpSpPr>
      <p:grpSpPr>
        <a:xfrm>
          <a:off x="0" y="0"/>
          <a:ext cx="0" cy="0"/>
          <a:chOff x="0" y="0"/>
          <a:chExt cx="0" cy="0"/>
        </a:xfrm>
      </p:grpSpPr>
      <p:sp>
        <p:nvSpPr>
          <p:cNvPr id="36" name="Google Shape;36;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6"/>
          <p:cNvSpPr txBox="1"/>
          <p:nvPr>
            <p:ph idx="1" type="body"/>
          </p:nvPr>
        </p:nvSpPr>
        <p:spPr>
          <a:xfrm>
            <a:off x="457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8" name="Google Shape;38;p6"/>
          <p:cNvSpPr txBox="1"/>
          <p:nvPr>
            <p:ph idx="2" type="body"/>
          </p:nvPr>
        </p:nvSpPr>
        <p:spPr>
          <a:xfrm>
            <a:off x="4648200" y="1600200"/>
            <a:ext cx="4038600" cy="4526100"/>
          </a:xfrm>
          <a:prstGeom prst="rect">
            <a:avLst/>
          </a:prstGeom>
          <a:noFill/>
          <a:ln>
            <a:noFill/>
          </a:ln>
        </p:spPr>
        <p:txBody>
          <a:bodyPr anchorCtr="0" anchor="t" bIns="45700" lIns="91425" spcFirstLastPara="1" rIns="91425" wrap="square" tIns="45700">
            <a:normAutofit/>
          </a:bodyPr>
          <a:lstStyle>
            <a:lvl1pPr indent="-406400" lvl="0" marL="457200" algn="l">
              <a:lnSpc>
                <a:spcPct val="100000"/>
              </a:lnSpc>
              <a:spcBef>
                <a:spcPts val="560"/>
              </a:spcBef>
              <a:spcAft>
                <a:spcPts val="0"/>
              </a:spcAft>
              <a:buClr>
                <a:schemeClr val="dk1"/>
              </a:buClr>
              <a:buSzPts val="2800"/>
              <a:buChar char="•"/>
              <a:defRPr sz="2800"/>
            </a:lvl1pPr>
            <a:lvl2pPr indent="-381000" lvl="1" marL="914400" algn="l">
              <a:lnSpc>
                <a:spcPct val="100000"/>
              </a:lnSpc>
              <a:spcBef>
                <a:spcPts val="480"/>
              </a:spcBef>
              <a:spcAft>
                <a:spcPts val="0"/>
              </a:spcAft>
              <a:buClr>
                <a:schemeClr val="dk1"/>
              </a:buClr>
              <a:buSzPts val="2400"/>
              <a:buChar char="–"/>
              <a:defRPr sz="2400"/>
            </a:lvl2pPr>
            <a:lvl3pPr indent="-355600" lvl="2" marL="1371600" algn="l">
              <a:lnSpc>
                <a:spcPct val="100000"/>
              </a:lnSpc>
              <a:spcBef>
                <a:spcPts val="400"/>
              </a:spcBef>
              <a:spcAft>
                <a:spcPts val="0"/>
              </a:spcAft>
              <a:buClr>
                <a:schemeClr val="dk1"/>
              </a:buClr>
              <a:buSzPts val="2000"/>
              <a:buChar char="•"/>
              <a:defRPr sz="2000"/>
            </a:lvl3pPr>
            <a:lvl4pPr indent="-342900" lvl="3" marL="1828800" algn="l">
              <a:lnSpc>
                <a:spcPct val="100000"/>
              </a:lnSpc>
              <a:spcBef>
                <a:spcPts val="360"/>
              </a:spcBef>
              <a:spcAft>
                <a:spcPts val="0"/>
              </a:spcAft>
              <a:buClr>
                <a:schemeClr val="dk1"/>
              </a:buClr>
              <a:buSzPts val="1800"/>
              <a:buChar char="–"/>
              <a:defRPr sz="1800"/>
            </a:lvl4pPr>
            <a:lvl5pPr indent="-342900" lvl="4" marL="2286000" algn="l">
              <a:lnSpc>
                <a:spcPct val="100000"/>
              </a:lnSpc>
              <a:spcBef>
                <a:spcPts val="360"/>
              </a:spcBef>
              <a:spcAft>
                <a:spcPts val="0"/>
              </a:spcAft>
              <a:buClr>
                <a:schemeClr val="dk1"/>
              </a:buClr>
              <a:buSzPts val="1800"/>
              <a:buChar char="»"/>
              <a:defRPr sz="1800"/>
            </a:lvl5pPr>
            <a:lvl6pPr indent="-342900" lvl="5" marL="2743200" algn="l">
              <a:lnSpc>
                <a:spcPct val="100000"/>
              </a:lnSpc>
              <a:spcBef>
                <a:spcPts val="360"/>
              </a:spcBef>
              <a:spcAft>
                <a:spcPts val="0"/>
              </a:spcAft>
              <a:buClr>
                <a:schemeClr val="dk1"/>
              </a:buClr>
              <a:buSzPts val="1800"/>
              <a:buChar char="•"/>
              <a:defRPr sz="1800"/>
            </a:lvl6pPr>
            <a:lvl7pPr indent="-342900" lvl="6" marL="3200400" algn="l">
              <a:lnSpc>
                <a:spcPct val="100000"/>
              </a:lnSpc>
              <a:spcBef>
                <a:spcPts val="360"/>
              </a:spcBef>
              <a:spcAft>
                <a:spcPts val="0"/>
              </a:spcAft>
              <a:buClr>
                <a:schemeClr val="dk1"/>
              </a:buClr>
              <a:buSzPts val="1800"/>
              <a:buChar char="•"/>
              <a:defRPr sz="1800"/>
            </a:lvl7pPr>
            <a:lvl8pPr indent="-342900" lvl="7" marL="3657600" algn="l">
              <a:lnSpc>
                <a:spcPct val="100000"/>
              </a:lnSpc>
              <a:spcBef>
                <a:spcPts val="360"/>
              </a:spcBef>
              <a:spcAft>
                <a:spcPts val="0"/>
              </a:spcAft>
              <a:buClr>
                <a:schemeClr val="dk1"/>
              </a:buClr>
              <a:buSzPts val="1800"/>
              <a:buChar char="•"/>
              <a:defRPr sz="1800"/>
            </a:lvl8pPr>
            <a:lvl9pPr indent="-342900" lvl="8" marL="4114800" algn="l">
              <a:lnSpc>
                <a:spcPct val="100000"/>
              </a:lnSpc>
              <a:spcBef>
                <a:spcPts val="360"/>
              </a:spcBef>
              <a:spcAft>
                <a:spcPts val="0"/>
              </a:spcAft>
              <a:buClr>
                <a:schemeClr val="dk1"/>
              </a:buClr>
              <a:buSzPts val="1800"/>
              <a:buChar char="•"/>
              <a:defRPr sz="1800"/>
            </a:lvl9pPr>
          </a:lstStyle>
          <a:p/>
        </p:txBody>
      </p:sp>
      <p:sp>
        <p:nvSpPr>
          <p:cNvPr id="39" name="Google Shape;39;p6"/>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6"/>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2" name="Shape 42"/>
        <p:cNvGrpSpPr/>
        <p:nvPr/>
      </p:nvGrpSpPr>
      <p:grpSpPr>
        <a:xfrm>
          <a:off x="0" y="0"/>
          <a:ext cx="0" cy="0"/>
          <a:chOff x="0" y="0"/>
          <a:chExt cx="0" cy="0"/>
        </a:xfrm>
      </p:grpSpPr>
      <p:sp>
        <p:nvSpPr>
          <p:cNvPr id="43" name="Google Shape;43;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44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7"/>
          <p:cNvSpPr txBox="1"/>
          <p:nvPr>
            <p:ph idx="1" type="body"/>
          </p:nvPr>
        </p:nvSpPr>
        <p:spPr>
          <a:xfrm>
            <a:off x="457200" y="1535113"/>
            <a:ext cx="4040100" cy="6399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5" name="Google Shape;45;p7"/>
          <p:cNvSpPr txBox="1"/>
          <p:nvPr>
            <p:ph idx="2" type="body"/>
          </p:nvPr>
        </p:nvSpPr>
        <p:spPr>
          <a:xfrm>
            <a:off x="457200" y="2174875"/>
            <a:ext cx="4040100" cy="39513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6" name="Google Shape;46;p7"/>
          <p:cNvSpPr txBox="1"/>
          <p:nvPr>
            <p:ph idx="3" type="body"/>
          </p:nvPr>
        </p:nvSpPr>
        <p:spPr>
          <a:xfrm>
            <a:off x="4645025" y="1535113"/>
            <a:ext cx="4041900" cy="639900"/>
          </a:xfrm>
          <a:prstGeom prst="rect">
            <a:avLst/>
          </a:prstGeom>
          <a:noFill/>
          <a:ln>
            <a:noFill/>
          </a:ln>
        </p:spPr>
        <p:txBody>
          <a:bodyPr anchorCtr="0" anchor="b" bIns="45700" lIns="91425" spcFirstLastPara="1" rIns="91425" wrap="square" tIns="45700">
            <a:normAutofit/>
          </a:bodyPr>
          <a:lstStyle>
            <a:lvl1pPr indent="-228600" lvl="0" marL="457200" algn="l">
              <a:lnSpc>
                <a:spcPct val="100000"/>
              </a:lnSpc>
              <a:spcBef>
                <a:spcPts val="480"/>
              </a:spcBef>
              <a:spcAft>
                <a:spcPts val="0"/>
              </a:spcAft>
              <a:buClr>
                <a:schemeClr val="dk1"/>
              </a:buClr>
              <a:buSzPts val="2400"/>
              <a:buNone/>
              <a:defRPr b="1" sz="2400"/>
            </a:lvl1pPr>
            <a:lvl2pPr indent="-228600" lvl="1" marL="914400" algn="l">
              <a:lnSpc>
                <a:spcPct val="100000"/>
              </a:lnSpc>
              <a:spcBef>
                <a:spcPts val="400"/>
              </a:spcBef>
              <a:spcAft>
                <a:spcPts val="0"/>
              </a:spcAft>
              <a:buClr>
                <a:schemeClr val="dk1"/>
              </a:buClr>
              <a:buSzPts val="2000"/>
              <a:buNone/>
              <a:defRPr b="1" sz="2000"/>
            </a:lvl2pPr>
            <a:lvl3pPr indent="-228600" lvl="2" marL="1371600" algn="l">
              <a:lnSpc>
                <a:spcPct val="100000"/>
              </a:lnSpc>
              <a:spcBef>
                <a:spcPts val="360"/>
              </a:spcBef>
              <a:spcAft>
                <a:spcPts val="0"/>
              </a:spcAft>
              <a:buClr>
                <a:schemeClr val="dk1"/>
              </a:buClr>
              <a:buSzPts val="1800"/>
              <a:buNone/>
              <a:defRPr b="1" sz="1800"/>
            </a:lvl3pPr>
            <a:lvl4pPr indent="-228600" lvl="3" marL="1828800" algn="l">
              <a:lnSpc>
                <a:spcPct val="100000"/>
              </a:lnSpc>
              <a:spcBef>
                <a:spcPts val="320"/>
              </a:spcBef>
              <a:spcAft>
                <a:spcPts val="0"/>
              </a:spcAft>
              <a:buClr>
                <a:schemeClr val="dk1"/>
              </a:buClr>
              <a:buSzPts val="1600"/>
              <a:buNone/>
              <a:defRPr b="1" sz="1600"/>
            </a:lvl4pPr>
            <a:lvl5pPr indent="-228600" lvl="4" marL="2286000" algn="l">
              <a:lnSpc>
                <a:spcPct val="100000"/>
              </a:lnSpc>
              <a:spcBef>
                <a:spcPts val="320"/>
              </a:spcBef>
              <a:spcAft>
                <a:spcPts val="0"/>
              </a:spcAft>
              <a:buClr>
                <a:schemeClr val="dk1"/>
              </a:buClr>
              <a:buSzPts val="1600"/>
              <a:buNone/>
              <a:defRPr b="1" sz="1600"/>
            </a:lvl5pPr>
            <a:lvl6pPr indent="-228600" lvl="5" marL="2743200" algn="l">
              <a:lnSpc>
                <a:spcPct val="100000"/>
              </a:lnSpc>
              <a:spcBef>
                <a:spcPts val="320"/>
              </a:spcBef>
              <a:spcAft>
                <a:spcPts val="0"/>
              </a:spcAft>
              <a:buClr>
                <a:schemeClr val="dk1"/>
              </a:buClr>
              <a:buSzPts val="1600"/>
              <a:buNone/>
              <a:defRPr b="1" sz="1600"/>
            </a:lvl6pPr>
            <a:lvl7pPr indent="-228600" lvl="6" marL="3200400" algn="l">
              <a:lnSpc>
                <a:spcPct val="100000"/>
              </a:lnSpc>
              <a:spcBef>
                <a:spcPts val="320"/>
              </a:spcBef>
              <a:spcAft>
                <a:spcPts val="0"/>
              </a:spcAft>
              <a:buClr>
                <a:schemeClr val="dk1"/>
              </a:buClr>
              <a:buSzPts val="1600"/>
              <a:buNone/>
              <a:defRPr b="1" sz="1600"/>
            </a:lvl7pPr>
            <a:lvl8pPr indent="-228600" lvl="7" marL="3657600" algn="l">
              <a:lnSpc>
                <a:spcPct val="100000"/>
              </a:lnSpc>
              <a:spcBef>
                <a:spcPts val="320"/>
              </a:spcBef>
              <a:spcAft>
                <a:spcPts val="0"/>
              </a:spcAft>
              <a:buClr>
                <a:schemeClr val="dk1"/>
              </a:buClr>
              <a:buSzPts val="1600"/>
              <a:buNone/>
              <a:defRPr b="1" sz="1600"/>
            </a:lvl8pPr>
            <a:lvl9pPr indent="-228600" lvl="8" marL="4114800" algn="l">
              <a:lnSpc>
                <a:spcPct val="100000"/>
              </a:lnSpc>
              <a:spcBef>
                <a:spcPts val="320"/>
              </a:spcBef>
              <a:spcAft>
                <a:spcPts val="0"/>
              </a:spcAft>
              <a:buClr>
                <a:schemeClr val="dk1"/>
              </a:buClr>
              <a:buSzPts val="1600"/>
              <a:buNone/>
              <a:defRPr b="1" sz="1600"/>
            </a:lvl9pPr>
          </a:lstStyle>
          <a:p/>
        </p:txBody>
      </p:sp>
      <p:sp>
        <p:nvSpPr>
          <p:cNvPr id="47" name="Google Shape;47;p7"/>
          <p:cNvSpPr txBox="1"/>
          <p:nvPr>
            <p:ph idx="4" type="body"/>
          </p:nvPr>
        </p:nvSpPr>
        <p:spPr>
          <a:xfrm>
            <a:off x="4645025" y="2174875"/>
            <a:ext cx="4041900" cy="3951300"/>
          </a:xfrm>
          <a:prstGeom prst="rect">
            <a:avLst/>
          </a:prstGeom>
          <a:noFill/>
          <a:ln>
            <a:noFill/>
          </a:ln>
        </p:spPr>
        <p:txBody>
          <a:bodyPr anchorCtr="0" anchor="t" bIns="45700" lIns="91425" spcFirstLastPara="1" rIns="91425" wrap="square" tIns="45700">
            <a:normAutofit/>
          </a:bodyPr>
          <a:lstStyle>
            <a:lvl1pPr indent="-381000" lvl="0" marL="457200" algn="l">
              <a:lnSpc>
                <a:spcPct val="100000"/>
              </a:lnSpc>
              <a:spcBef>
                <a:spcPts val="480"/>
              </a:spcBef>
              <a:spcAft>
                <a:spcPts val="0"/>
              </a:spcAft>
              <a:buClr>
                <a:schemeClr val="dk1"/>
              </a:buClr>
              <a:buSzPts val="2400"/>
              <a:buChar char="•"/>
              <a:defRPr sz="2400"/>
            </a:lvl1pPr>
            <a:lvl2pPr indent="-355600" lvl="1" marL="914400" algn="l">
              <a:lnSpc>
                <a:spcPct val="100000"/>
              </a:lnSpc>
              <a:spcBef>
                <a:spcPts val="400"/>
              </a:spcBef>
              <a:spcAft>
                <a:spcPts val="0"/>
              </a:spcAft>
              <a:buClr>
                <a:schemeClr val="dk1"/>
              </a:buClr>
              <a:buSzPts val="2000"/>
              <a:buChar char="–"/>
              <a:defRPr sz="2000"/>
            </a:lvl2pPr>
            <a:lvl3pPr indent="-342900" lvl="2" marL="1371600" algn="l">
              <a:lnSpc>
                <a:spcPct val="100000"/>
              </a:lnSpc>
              <a:spcBef>
                <a:spcPts val="360"/>
              </a:spcBef>
              <a:spcAft>
                <a:spcPts val="0"/>
              </a:spcAft>
              <a:buClr>
                <a:schemeClr val="dk1"/>
              </a:buClr>
              <a:buSzPts val="1800"/>
              <a:buChar char="•"/>
              <a:defRPr sz="1800"/>
            </a:lvl3pPr>
            <a:lvl4pPr indent="-330200" lvl="3" marL="1828800" algn="l">
              <a:lnSpc>
                <a:spcPct val="100000"/>
              </a:lnSpc>
              <a:spcBef>
                <a:spcPts val="320"/>
              </a:spcBef>
              <a:spcAft>
                <a:spcPts val="0"/>
              </a:spcAft>
              <a:buClr>
                <a:schemeClr val="dk1"/>
              </a:buClr>
              <a:buSzPts val="1600"/>
              <a:buChar char="–"/>
              <a:defRPr sz="1600"/>
            </a:lvl4pPr>
            <a:lvl5pPr indent="-330200" lvl="4" marL="2286000" algn="l">
              <a:lnSpc>
                <a:spcPct val="100000"/>
              </a:lnSpc>
              <a:spcBef>
                <a:spcPts val="320"/>
              </a:spcBef>
              <a:spcAft>
                <a:spcPts val="0"/>
              </a:spcAft>
              <a:buClr>
                <a:schemeClr val="dk1"/>
              </a:buClr>
              <a:buSzPts val="1600"/>
              <a:buChar char="»"/>
              <a:defRPr sz="1600"/>
            </a:lvl5pPr>
            <a:lvl6pPr indent="-330200" lvl="5" marL="2743200" algn="l">
              <a:lnSpc>
                <a:spcPct val="100000"/>
              </a:lnSpc>
              <a:spcBef>
                <a:spcPts val="320"/>
              </a:spcBef>
              <a:spcAft>
                <a:spcPts val="0"/>
              </a:spcAft>
              <a:buClr>
                <a:schemeClr val="dk1"/>
              </a:buClr>
              <a:buSzPts val="1600"/>
              <a:buChar char="•"/>
              <a:defRPr sz="1600"/>
            </a:lvl6pPr>
            <a:lvl7pPr indent="-330200" lvl="6" marL="3200400" algn="l">
              <a:lnSpc>
                <a:spcPct val="100000"/>
              </a:lnSpc>
              <a:spcBef>
                <a:spcPts val="320"/>
              </a:spcBef>
              <a:spcAft>
                <a:spcPts val="0"/>
              </a:spcAft>
              <a:buClr>
                <a:schemeClr val="dk1"/>
              </a:buClr>
              <a:buSzPts val="1600"/>
              <a:buChar char="•"/>
              <a:defRPr sz="1600"/>
            </a:lvl7pPr>
            <a:lvl8pPr indent="-330200" lvl="7" marL="3657600" algn="l">
              <a:lnSpc>
                <a:spcPct val="100000"/>
              </a:lnSpc>
              <a:spcBef>
                <a:spcPts val="320"/>
              </a:spcBef>
              <a:spcAft>
                <a:spcPts val="0"/>
              </a:spcAft>
              <a:buClr>
                <a:schemeClr val="dk1"/>
              </a:buClr>
              <a:buSzPts val="1600"/>
              <a:buChar char="•"/>
              <a:defRPr sz="1600"/>
            </a:lvl8pPr>
            <a:lvl9pPr indent="-330200" lvl="8" marL="4114800" algn="l">
              <a:lnSpc>
                <a:spcPct val="100000"/>
              </a:lnSpc>
              <a:spcBef>
                <a:spcPts val="320"/>
              </a:spcBef>
              <a:spcAft>
                <a:spcPts val="0"/>
              </a:spcAft>
              <a:buClr>
                <a:schemeClr val="dk1"/>
              </a:buClr>
              <a:buSzPts val="1600"/>
              <a:buChar char="•"/>
              <a:defRPr sz="1600"/>
            </a:lvl9pPr>
          </a:lstStyle>
          <a:p/>
        </p:txBody>
      </p:sp>
      <p:sp>
        <p:nvSpPr>
          <p:cNvPr id="48" name="Google Shape;48;p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 name="Shape 51"/>
        <p:cNvGrpSpPr/>
        <p:nvPr/>
      </p:nvGrpSpPr>
      <p:grpSpPr>
        <a:xfrm>
          <a:off x="0" y="0"/>
          <a:ext cx="0" cy="0"/>
          <a:chOff x="0" y="0"/>
          <a:chExt cx="0" cy="0"/>
        </a:xfrm>
      </p:grpSpPr>
      <p:sp>
        <p:nvSpPr>
          <p:cNvPr id="52" name="Google Shape;52;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6" name="Shape 56"/>
        <p:cNvGrpSpPr/>
        <p:nvPr/>
      </p:nvGrpSpPr>
      <p:grpSpPr>
        <a:xfrm>
          <a:off x="0" y="0"/>
          <a:ext cx="0" cy="0"/>
          <a:chOff x="0" y="0"/>
          <a:chExt cx="0" cy="0"/>
        </a:xfrm>
      </p:grpSpPr>
      <p:sp>
        <p:nvSpPr>
          <p:cNvPr id="57" name="Google Shape;57;p9"/>
          <p:cNvSpPr txBox="1"/>
          <p:nvPr>
            <p:ph type="title"/>
          </p:nvPr>
        </p:nvSpPr>
        <p:spPr>
          <a:xfrm>
            <a:off x="457200" y="273050"/>
            <a:ext cx="3008400" cy="11622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8" name="Google Shape;58;p9"/>
          <p:cNvSpPr txBox="1"/>
          <p:nvPr>
            <p:ph idx="1" type="body"/>
          </p:nvPr>
        </p:nvSpPr>
        <p:spPr>
          <a:xfrm>
            <a:off x="3575050" y="273050"/>
            <a:ext cx="5111700" cy="5853000"/>
          </a:xfrm>
          <a:prstGeom prst="rect">
            <a:avLst/>
          </a:prstGeom>
          <a:noFill/>
          <a:ln>
            <a:noFill/>
          </a:ln>
        </p:spPr>
        <p:txBody>
          <a:bodyPr anchorCtr="0" anchor="t" bIns="45700" lIns="91425" spcFirstLastPara="1" rIns="91425" wrap="square" tIns="45700">
            <a:normAutofit/>
          </a:bodyPr>
          <a:lstStyle>
            <a:lvl1pPr indent="-431800" lvl="0" marL="457200" algn="l">
              <a:lnSpc>
                <a:spcPct val="100000"/>
              </a:lnSpc>
              <a:spcBef>
                <a:spcPts val="640"/>
              </a:spcBef>
              <a:spcAft>
                <a:spcPts val="0"/>
              </a:spcAft>
              <a:buClr>
                <a:schemeClr val="dk1"/>
              </a:buClr>
              <a:buSzPts val="3200"/>
              <a:buChar char="•"/>
              <a:defRPr sz="3200"/>
            </a:lvl1pPr>
            <a:lvl2pPr indent="-406400" lvl="1" marL="914400" algn="l">
              <a:lnSpc>
                <a:spcPct val="100000"/>
              </a:lnSpc>
              <a:spcBef>
                <a:spcPts val="560"/>
              </a:spcBef>
              <a:spcAft>
                <a:spcPts val="0"/>
              </a:spcAft>
              <a:buClr>
                <a:schemeClr val="dk1"/>
              </a:buClr>
              <a:buSzPts val="2800"/>
              <a:buChar char="–"/>
              <a:defRPr sz="2800"/>
            </a:lvl2pPr>
            <a:lvl3pPr indent="-381000" lvl="2" marL="1371600" algn="l">
              <a:lnSpc>
                <a:spcPct val="100000"/>
              </a:lnSpc>
              <a:spcBef>
                <a:spcPts val="480"/>
              </a:spcBef>
              <a:spcAft>
                <a:spcPts val="0"/>
              </a:spcAft>
              <a:buClr>
                <a:schemeClr val="dk1"/>
              </a:buClr>
              <a:buSzPts val="2400"/>
              <a:buChar char="•"/>
              <a:defRPr sz="2400"/>
            </a:lvl3pPr>
            <a:lvl4pPr indent="-355600" lvl="3" marL="1828800" algn="l">
              <a:lnSpc>
                <a:spcPct val="100000"/>
              </a:lnSpc>
              <a:spcBef>
                <a:spcPts val="400"/>
              </a:spcBef>
              <a:spcAft>
                <a:spcPts val="0"/>
              </a:spcAft>
              <a:buClr>
                <a:schemeClr val="dk1"/>
              </a:buClr>
              <a:buSzPts val="2000"/>
              <a:buChar char="–"/>
              <a:defRPr sz="2000"/>
            </a:lvl4pPr>
            <a:lvl5pPr indent="-355600" lvl="4" marL="2286000" algn="l">
              <a:lnSpc>
                <a:spcPct val="100000"/>
              </a:lnSpc>
              <a:spcBef>
                <a:spcPts val="400"/>
              </a:spcBef>
              <a:spcAft>
                <a:spcPts val="0"/>
              </a:spcAft>
              <a:buClr>
                <a:schemeClr val="dk1"/>
              </a:buClr>
              <a:buSzPts val="2000"/>
              <a:buChar char="»"/>
              <a:defRPr sz="2000"/>
            </a:lvl5pPr>
            <a:lvl6pPr indent="-355600" lvl="5" marL="2743200" algn="l">
              <a:lnSpc>
                <a:spcPct val="100000"/>
              </a:lnSpc>
              <a:spcBef>
                <a:spcPts val="400"/>
              </a:spcBef>
              <a:spcAft>
                <a:spcPts val="0"/>
              </a:spcAft>
              <a:buClr>
                <a:schemeClr val="dk1"/>
              </a:buClr>
              <a:buSzPts val="2000"/>
              <a:buChar char="•"/>
              <a:defRPr sz="2000"/>
            </a:lvl6pPr>
            <a:lvl7pPr indent="-355600" lvl="6" marL="3200400" algn="l">
              <a:lnSpc>
                <a:spcPct val="100000"/>
              </a:lnSpc>
              <a:spcBef>
                <a:spcPts val="400"/>
              </a:spcBef>
              <a:spcAft>
                <a:spcPts val="0"/>
              </a:spcAft>
              <a:buClr>
                <a:schemeClr val="dk1"/>
              </a:buClr>
              <a:buSzPts val="2000"/>
              <a:buChar char="•"/>
              <a:defRPr sz="2000"/>
            </a:lvl7pPr>
            <a:lvl8pPr indent="-355600" lvl="7" marL="3657600" algn="l">
              <a:lnSpc>
                <a:spcPct val="100000"/>
              </a:lnSpc>
              <a:spcBef>
                <a:spcPts val="400"/>
              </a:spcBef>
              <a:spcAft>
                <a:spcPts val="0"/>
              </a:spcAft>
              <a:buClr>
                <a:schemeClr val="dk1"/>
              </a:buClr>
              <a:buSzPts val="2000"/>
              <a:buChar char="•"/>
              <a:defRPr sz="2000"/>
            </a:lvl8pPr>
            <a:lvl9pPr indent="-355600" lvl="8" marL="4114800" algn="l">
              <a:lnSpc>
                <a:spcPct val="100000"/>
              </a:lnSpc>
              <a:spcBef>
                <a:spcPts val="400"/>
              </a:spcBef>
              <a:spcAft>
                <a:spcPts val="0"/>
              </a:spcAft>
              <a:buClr>
                <a:schemeClr val="dk1"/>
              </a:buClr>
              <a:buSzPts val="2000"/>
              <a:buChar char="•"/>
              <a:defRPr sz="2000"/>
            </a:lvl9pPr>
          </a:lstStyle>
          <a:p/>
        </p:txBody>
      </p:sp>
      <p:sp>
        <p:nvSpPr>
          <p:cNvPr id="59" name="Google Shape;59;p9"/>
          <p:cNvSpPr txBox="1"/>
          <p:nvPr>
            <p:ph idx="2" type="body"/>
          </p:nvPr>
        </p:nvSpPr>
        <p:spPr>
          <a:xfrm>
            <a:off x="457200" y="1435100"/>
            <a:ext cx="3008400" cy="46911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0" name="Google Shape;60;p9"/>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1" name="Google Shape;61;p9"/>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9"/>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3" name="Shape 63"/>
        <p:cNvGrpSpPr/>
        <p:nvPr/>
      </p:nvGrpSpPr>
      <p:grpSpPr>
        <a:xfrm>
          <a:off x="0" y="0"/>
          <a:ext cx="0" cy="0"/>
          <a:chOff x="0" y="0"/>
          <a:chExt cx="0" cy="0"/>
        </a:xfrm>
      </p:grpSpPr>
      <p:sp>
        <p:nvSpPr>
          <p:cNvPr id="64" name="Google Shape;64;p10"/>
          <p:cNvSpPr txBox="1"/>
          <p:nvPr>
            <p:ph type="title"/>
          </p:nvPr>
        </p:nvSpPr>
        <p:spPr>
          <a:xfrm>
            <a:off x="1792288" y="4800600"/>
            <a:ext cx="5486400" cy="5667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lt1"/>
              </a:buClr>
              <a:buSzPts val="2000"/>
              <a:buFont typeface="Calibri"/>
              <a:buNone/>
              <a:defRPr b="1" sz="2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5" name="Google Shape;65;p10"/>
          <p:cNvSpPr/>
          <p:nvPr>
            <p:ph idx="2" type="pic"/>
          </p:nvPr>
        </p:nvSpPr>
        <p:spPr>
          <a:xfrm>
            <a:off x="1792288" y="612775"/>
            <a:ext cx="5486400" cy="4114800"/>
          </a:xfrm>
          <a:prstGeom prst="rect">
            <a:avLst/>
          </a:prstGeom>
          <a:noFill/>
          <a:ln>
            <a:noFill/>
          </a:ln>
        </p:spPr>
      </p:sp>
      <p:sp>
        <p:nvSpPr>
          <p:cNvPr id="66" name="Google Shape;66;p10"/>
          <p:cNvSpPr txBox="1"/>
          <p:nvPr>
            <p:ph idx="1" type="body"/>
          </p:nvPr>
        </p:nvSpPr>
        <p:spPr>
          <a:xfrm>
            <a:off x="1792288" y="5367338"/>
            <a:ext cx="5486400" cy="804900"/>
          </a:xfrm>
          <a:prstGeom prst="rect">
            <a:avLst/>
          </a:prstGeom>
          <a:noFill/>
          <a:ln>
            <a:noFill/>
          </a:ln>
        </p:spPr>
        <p:txBody>
          <a:bodyPr anchorCtr="0" anchor="t" bIns="45700" lIns="91425" spcFirstLastPara="1" rIns="91425" wrap="square" tIns="45700">
            <a:normAutofit/>
          </a:bodyPr>
          <a:lstStyle>
            <a:lvl1pPr indent="-228600" lvl="0" marL="457200" algn="l">
              <a:lnSpc>
                <a:spcPct val="100000"/>
              </a:lnSpc>
              <a:spcBef>
                <a:spcPts val="280"/>
              </a:spcBef>
              <a:spcAft>
                <a:spcPts val="0"/>
              </a:spcAft>
              <a:buClr>
                <a:schemeClr val="dk1"/>
              </a:buClr>
              <a:buSzPts val="1400"/>
              <a:buNone/>
              <a:defRPr sz="1400"/>
            </a:lvl1pPr>
            <a:lvl2pPr indent="-228600" lvl="1" marL="914400" algn="l">
              <a:lnSpc>
                <a:spcPct val="100000"/>
              </a:lnSpc>
              <a:spcBef>
                <a:spcPts val="240"/>
              </a:spcBef>
              <a:spcAft>
                <a:spcPts val="0"/>
              </a:spcAft>
              <a:buClr>
                <a:schemeClr val="dk1"/>
              </a:buClr>
              <a:buSzPts val="1200"/>
              <a:buNone/>
              <a:defRPr sz="1200"/>
            </a:lvl2pPr>
            <a:lvl3pPr indent="-228600" lvl="2" marL="1371600" algn="l">
              <a:lnSpc>
                <a:spcPct val="100000"/>
              </a:lnSpc>
              <a:spcBef>
                <a:spcPts val="200"/>
              </a:spcBef>
              <a:spcAft>
                <a:spcPts val="0"/>
              </a:spcAft>
              <a:buClr>
                <a:schemeClr val="dk1"/>
              </a:buClr>
              <a:buSzPts val="1000"/>
              <a:buNone/>
              <a:defRPr sz="1000"/>
            </a:lvl3pPr>
            <a:lvl4pPr indent="-228600" lvl="3" marL="1828800" algn="l">
              <a:lnSpc>
                <a:spcPct val="100000"/>
              </a:lnSpc>
              <a:spcBef>
                <a:spcPts val="180"/>
              </a:spcBef>
              <a:spcAft>
                <a:spcPts val="0"/>
              </a:spcAft>
              <a:buClr>
                <a:schemeClr val="dk1"/>
              </a:buClr>
              <a:buSzPts val="900"/>
              <a:buNone/>
              <a:defRPr sz="900"/>
            </a:lvl4pPr>
            <a:lvl5pPr indent="-228600" lvl="4" marL="2286000" algn="l">
              <a:lnSpc>
                <a:spcPct val="100000"/>
              </a:lnSpc>
              <a:spcBef>
                <a:spcPts val="180"/>
              </a:spcBef>
              <a:spcAft>
                <a:spcPts val="0"/>
              </a:spcAft>
              <a:buClr>
                <a:schemeClr val="dk1"/>
              </a:buClr>
              <a:buSzPts val="900"/>
              <a:buNone/>
              <a:defRPr sz="900"/>
            </a:lvl5pPr>
            <a:lvl6pPr indent="-228600" lvl="5" marL="2743200" algn="l">
              <a:lnSpc>
                <a:spcPct val="100000"/>
              </a:lnSpc>
              <a:spcBef>
                <a:spcPts val="180"/>
              </a:spcBef>
              <a:spcAft>
                <a:spcPts val="0"/>
              </a:spcAft>
              <a:buClr>
                <a:schemeClr val="dk1"/>
              </a:buClr>
              <a:buSzPts val="900"/>
              <a:buNone/>
              <a:defRPr sz="900"/>
            </a:lvl6pPr>
            <a:lvl7pPr indent="-228600" lvl="6" marL="3200400" algn="l">
              <a:lnSpc>
                <a:spcPct val="100000"/>
              </a:lnSpc>
              <a:spcBef>
                <a:spcPts val="180"/>
              </a:spcBef>
              <a:spcAft>
                <a:spcPts val="0"/>
              </a:spcAft>
              <a:buClr>
                <a:schemeClr val="dk1"/>
              </a:buClr>
              <a:buSzPts val="900"/>
              <a:buNone/>
              <a:defRPr sz="900"/>
            </a:lvl7pPr>
            <a:lvl8pPr indent="-228600" lvl="7" marL="3657600" algn="l">
              <a:lnSpc>
                <a:spcPct val="100000"/>
              </a:lnSpc>
              <a:spcBef>
                <a:spcPts val="180"/>
              </a:spcBef>
              <a:spcAft>
                <a:spcPts val="0"/>
              </a:spcAft>
              <a:buClr>
                <a:schemeClr val="dk1"/>
              </a:buClr>
              <a:buSzPts val="900"/>
              <a:buNone/>
              <a:defRPr sz="900"/>
            </a:lvl8pPr>
            <a:lvl9pPr indent="-228600" lvl="8" marL="4114800" algn="l">
              <a:lnSpc>
                <a:spcPct val="100000"/>
              </a:lnSpc>
              <a:spcBef>
                <a:spcPts val="180"/>
              </a:spcBef>
              <a:spcAft>
                <a:spcPts val="0"/>
              </a:spcAft>
              <a:buClr>
                <a:schemeClr val="dk1"/>
              </a:buClr>
              <a:buSzPts val="900"/>
              <a:buNone/>
              <a:defRPr sz="900"/>
            </a:lvl9pPr>
          </a:lstStyle>
          <a:p/>
        </p:txBody>
      </p:sp>
      <p:sp>
        <p:nvSpPr>
          <p:cNvPr id="67" name="Google Shape;67;p10"/>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8" name="Google Shape;68;p10"/>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9" name="Google Shape;69;p10"/>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0" name="Shape 70"/>
        <p:cNvGrpSpPr/>
        <p:nvPr/>
      </p:nvGrpSpPr>
      <p:grpSpPr>
        <a:xfrm>
          <a:off x="0" y="0"/>
          <a:ext cx="0" cy="0"/>
          <a:chOff x="0" y="0"/>
          <a:chExt cx="0" cy="0"/>
        </a:xfrm>
      </p:grpSpPr>
      <p:sp>
        <p:nvSpPr>
          <p:cNvPr id="71" name="Google Shape;71;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11"/>
          <p:cNvSpPr txBox="1"/>
          <p:nvPr>
            <p:ph idx="1" type="body"/>
          </p:nvPr>
        </p:nvSpPr>
        <p:spPr>
          <a:xfrm rot="5400000">
            <a:off x="2308949" y="-251550"/>
            <a:ext cx="4526100" cy="82296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3" name="Google Shape;73;p1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6" name="Shape 76"/>
        <p:cNvGrpSpPr/>
        <p:nvPr/>
      </p:nvGrpSpPr>
      <p:grpSpPr>
        <a:xfrm>
          <a:off x="0" y="0"/>
          <a:ext cx="0" cy="0"/>
          <a:chOff x="0" y="0"/>
          <a:chExt cx="0" cy="0"/>
        </a:xfrm>
      </p:grpSpPr>
      <p:sp>
        <p:nvSpPr>
          <p:cNvPr id="77" name="Google Shape;77;p12"/>
          <p:cNvSpPr txBox="1"/>
          <p:nvPr>
            <p:ph type="title"/>
          </p:nvPr>
        </p:nvSpPr>
        <p:spPr>
          <a:xfrm rot="5400000">
            <a:off x="4732349" y="2171688"/>
            <a:ext cx="5851500" cy="20574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8" name="Google Shape;78;p12"/>
          <p:cNvSpPr txBox="1"/>
          <p:nvPr>
            <p:ph idx="1" type="body"/>
          </p:nvPr>
        </p:nvSpPr>
        <p:spPr>
          <a:xfrm rot="5400000">
            <a:off x="541350" y="190488"/>
            <a:ext cx="5851500" cy="6019800"/>
          </a:xfrm>
          <a:prstGeom prst="rect">
            <a:avLst/>
          </a:prstGeom>
          <a:noFill/>
          <a:ln>
            <a:noFill/>
          </a:ln>
        </p:spPr>
        <p:txBody>
          <a:bodyPr anchorCtr="0" anchor="t" bIns="45700" lIns="91425" spcFirstLastPara="1" rIns="91425" wrap="square" tIns="45700">
            <a:normAutofit/>
          </a:bodyPr>
          <a:lstStyle>
            <a:lvl1pPr indent="-342900" lvl="0" marL="457200" algn="l">
              <a:lnSpc>
                <a:spcPct val="100000"/>
              </a:lnSpc>
              <a:spcBef>
                <a:spcPts val="360"/>
              </a:spcBef>
              <a:spcAft>
                <a:spcPts val="0"/>
              </a:spcAft>
              <a:buClr>
                <a:schemeClr val="dk1"/>
              </a:buClr>
              <a:buSzPts val="1800"/>
              <a:buChar char="•"/>
              <a:defRPr/>
            </a:lvl1pPr>
            <a:lvl2pPr indent="-342900" lvl="1" marL="914400" algn="l">
              <a:lnSpc>
                <a:spcPct val="100000"/>
              </a:lnSpc>
              <a:spcBef>
                <a:spcPts val="360"/>
              </a:spcBef>
              <a:spcAft>
                <a:spcPts val="0"/>
              </a:spcAft>
              <a:buClr>
                <a:schemeClr val="dk1"/>
              </a:buClr>
              <a:buSzPts val="1800"/>
              <a:buChar char="–"/>
              <a:defRPr/>
            </a:lvl2pPr>
            <a:lvl3pPr indent="-342900" lvl="2" marL="1371600" algn="l">
              <a:lnSpc>
                <a:spcPct val="100000"/>
              </a:lnSpc>
              <a:spcBef>
                <a:spcPts val="360"/>
              </a:spcBef>
              <a:spcAft>
                <a:spcPts val="0"/>
              </a:spcAft>
              <a:buClr>
                <a:schemeClr val="dk1"/>
              </a:buClr>
              <a:buSzPts val="1800"/>
              <a:buChar char="•"/>
              <a:defRPr/>
            </a:lvl3pPr>
            <a:lvl4pPr indent="-342900" lvl="3" marL="1828800" algn="l">
              <a:lnSpc>
                <a:spcPct val="100000"/>
              </a:lnSpc>
              <a:spcBef>
                <a:spcPts val="360"/>
              </a:spcBef>
              <a:spcAft>
                <a:spcPts val="0"/>
              </a:spcAft>
              <a:buClr>
                <a:schemeClr val="dk1"/>
              </a:buClr>
              <a:buSzPts val="1800"/>
              <a:buChar char="–"/>
              <a:defRPr/>
            </a:lvl4pPr>
            <a:lvl5pPr indent="-342900" lvl="4" marL="2286000" algn="l">
              <a:lnSpc>
                <a:spcPct val="100000"/>
              </a:lnSpc>
              <a:spcBef>
                <a:spcPts val="360"/>
              </a:spcBef>
              <a:spcAft>
                <a:spcPts val="0"/>
              </a:spcAft>
              <a:buClr>
                <a:schemeClr val="dk1"/>
              </a:buClr>
              <a:buSzPts val="1800"/>
              <a:buChar char="»"/>
              <a:defRPr/>
            </a:lvl5pPr>
            <a:lvl6pPr indent="-342900" lvl="5" marL="2743200" algn="l">
              <a:lnSpc>
                <a:spcPct val="100000"/>
              </a:lnSpc>
              <a:spcBef>
                <a:spcPts val="360"/>
              </a:spcBef>
              <a:spcAft>
                <a:spcPts val="0"/>
              </a:spcAft>
              <a:buClr>
                <a:schemeClr val="dk1"/>
              </a:buClr>
              <a:buSzPts val="1800"/>
              <a:buChar char="•"/>
              <a:defRPr/>
            </a:lvl6pPr>
            <a:lvl7pPr indent="-342900" lvl="6" marL="3200400" algn="l">
              <a:lnSpc>
                <a:spcPct val="100000"/>
              </a:lnSpc>
              <a:spcBef>
                <a:spcPts val="360"/>
              </a:spcBef>
              <a:spcAft>
                <a:spcPts val="0"/>
              </a:spcAft>
              <a:buClr>
                <a:schemeClr val="dk1"/>
              </a:buClr>
              <a:buSzPts val="1800"/>
              <a:buChar char="•"/>
              <a:defRPr/>
            </a:lvl7pPr>
            <a:lvl8pPr indent="-342900" lvl="7" marL="3657600" algn="l">
              <a:lnSpc>
                <a:spcPct val="100000"/>
              </a:lnSpc>
              <a:spcBef>
                <a:spcPts val="360"/>
              </a:spcBef>
              <a:spcAft>
                <a:spcPts val="0"/>
              </a:spcAft>
              <a:buClr>
                <a:schemeClr val="dk1"/>
              </a:buClr>
              <a:buSzPts val="1800"/>
              <a:buChar char="•"/>
              <a:defRPr/>
            </a:lvl8pPr>
            <a:lvl9pPr indent="-342900" lvl="8" marL="4114800" algn="l">
              <a:lnSpc>
                <a:spcPct val="100000"/>
              </a:lnSpc>
              <a:spcBef>
                <a:spcPts val="360"/>
              </a:spcBef>
              <a:spcAft>
                <a:spcPts val="0"/>
              </a:spcAft>
              <a:buClr>
                <a:schemeClr val="dk1"/>
              </a:buClr>
              <a:buSzPts val="1800"/>
              <a:buChar char="•"/>
              <a:defRPr/>
            </a:lvl9pPr>
          </a:lstStyle>
          <a:p/>
        </p:txBody>
      </p:sp>
      <p:sp>
        <p:nvSpPr>
          <p:cNvPr id="79" name="Google Shape;79;p12"/>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2"/>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12"/>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82" name="Shape 82"/>
        <p:cNvGrpSpPr/>
        <p:nvPr/>
      </p:nvGrpSpPr>
      <p:grpSpPr>
        <a:xfrm>
          <a:off x="0" y="0"/>
          <a:ext cx="0" cy="0"/>
          <a:chOff x="0" y="0"/>
          <a:chExt cx="0" cy="0"/>
        </a:xfrm>
      </p:grpSpPr>
      <p:sp>
        <p:nvSpPr>
          <p:cNvPr id="83" name="Google Shape;83;p13"/>
          <p:cNvSpPr txBox="1"/>
          <p:nvPr>
            <p:ph type="title"/>
          </p:nvPr>
        </p:nvSpPr>
        <p:spPr>
          <a:xfrm>
            <a:off x="628650" y="3263"/>
            <a:ext cx="7886700" cy="1520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lt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4" name="Google Shape;84;p13"/>
          <p:cNvSpPr txBox="1"/>
          <p:nvPr>
            <p:ph idx="1" type="body"/>
          </p:nvPr>
        </p:nvSpPr>
        <p:spPr>
          <a:xfrm>
            <a:off x="628650" y="1622425"/>
            <a:ext cx="78867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shopBarringtonNew" type="title">
  <p:cSld name="TITLE">
    <p:spTree>
      <p:nvGrpSpPr>
        <p:cNvPr id="85" name="Shape 85"/>
        <p:cNvGrpSpPr/>
        <p:nvPr/>
      </p:nvGrpSpPr>
      <p:grpSpPr>
        <a:xfrm>
          <a:off x="0" y="0"/>
          <a:ext cx="0" cy="0"/>
          <a:chOff x="0" y="0"/>
          <a:chExt cx="0" cy="0"/>
        </a:xfrm>
      </p:grpSpPr>
      <p:pic>
        <p:nvPicPr>
          <p:cNvPr id="86" name="Google Shape;86;p14"/>
          <p:cNvPicPr preferRelativeResize="0"/>
          <p:nvPr/>
        </p:nvPicPr>
        <p:blipFill rotWithShape="1">
          <a:blip r:embed="rId2">
            <a:alphaModFix/>
          </a:blip>
          <a:srcRect b="0" l="0" r="0" t="0"/>
          <a:stretch/>
        </p:blipFill>
        <p:spPr>
          <a:xfrm>
            <a:off x="0" y="3910"/>
            <a:ext cx="9143997" cy="6850182"/>
          </a:xfrm>
          <a:prstGeom prst="rect">
            <a:avLst/>
          </a:prstGeom>
          <a:noFill/>
          <a:ln>
            <a:noFill/>
          </a:ln>
        </p:spPr>
      </p:pic>
      <p:sp>
        <p:nvSpPr>
          <p:cNvPr id="87" name="Google Shape;87;p14"/>
          <p:cNvSpPr txBox="1"/>
          <p:nvPr>
            <p:ph type="ctrTitle"/>
          </p:nvPr>
        </p:nvSpPr>
        <p:spPr>
          <a:xfrm>
            <a:off x="685800" y="3183478"/>
            <a:ext cx="7772400" cy="18420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Calibri"/>
              <a:buNone/>
              <a:defRPr sz="6000">
                <a:solidFill>
                  <a:schemeClr val="lt1"/>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14"/>
          <p:cNvSpPr txBox="1"/>
          <p:nvPr>
            <p:ph idx="1" type="subTitle"/>
          </p:nvPr>
        </p:nvSpPr>
        <p:spPr>
          <a:xfrm>
            <a:off x="1143000" y="5117583"/>
            <a:ext cx="6858000" cy="11901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lt1"/>
              </a:buClr>
              <a:buSzPts val="2400"/>
              <a:buNone/>
              <a:defRPr sz="2400">
                <a:solidFill>
                  <a:schemeClr val="lt1"/>
                </a:solidFill>
                <a:latin typeface="Calibri"/>
                <a:ea typeface="Calibri"/>
                <a:cs typeface="Calibri"/>
                <a:sym typeface="Calibri"/>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title &amp; Date" type="title">
  <p:cSld name="TITLE">
    <p:spTree>
      <p:nvGrpSpPr>
        <p:cNvPr id="94" name="Shape 94"/>
        <p:cNvGrpSpPr/>
        <p:nvPr/>
      </p:nvGrpSpPr>
      <p:grpSpPr>
        <a:xfrm>
          <a:off x="0" y="0"/>
          <a:ext cx="0" cy="0"/>
          <a:chOff x="0" y="0"/>
          <a:chExt cx="0" cy="0"/>
        </a:xfrm>
      </p:grpSpPr>
      <p:pic>
        <p:nvPicPr>
          <p:cNvPr id="95" name="Google Shape;95;p16"/>
          <p:cNvPicPr preferRelativeResize="0"/>
          <p:nvPr/>
        </p:nvPicPr>
        <p:blipFill rotWithShape="1">
          <a:blip r:embed="rId2">
            <a:alphaModFix/>
          </a:blip>
          <a:srcRect b="0" l="0" r="0" t="0"/>
          <a:stretch/>
        </p:blipFill>
        <p:spPr>
          <a:xfrm>
            <a:off x="0" y="3910"/>
            <a:ext cx="6857999" cy="5137635"/>
          </a:xfrm>
          <a:prstGeom prst="rect">
            <a:avLst/>
          </a:prstGeom>
          <a:noFill/>
          <a:ln>
            <a:noFill/>
          </a:ln>
        </p:spPr>
      </p:pic>
      <p:sp>
        <p:nvSpPr>
          <p:cNvPr id="96" name="Google Shape;96;p16"/>
          <p:cNvSpPr txBox="1"/>
          <p:nvPr>
            <p:ph type="ctrTitle"/>
          </p:nvPr>
        </p:nvSpPr>
        <p:spPr>
          <a:xfrm>
            <a:off x="685800" y="3183478"/>
            <a:ext cx="7772400" cy="18420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5500"/>
              <a:buFont typeface="Gill Sans"/>
              <a:buNone/>
              <a:defRPr sz="5500">
                <a:solidFill>
                  <a:schemeClr val="lt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at we will learn?" type="obj">
  <p:cSld name="OBJECT">
    <p:spTree>
      <p:nvGrpSpPr>
        <p:cNvPr id="97" name="Shape 97"/>
        <p:cNvGrpSpPr/>
        <p:nvPr/>
      </p:nvGrpSpPr>
      <p:grpSpPr>
        <a:xfrm>
          <a:off x="0" y="0"/>
          <a:ext cx="0" cy="0"/>
          <a:chOff x="0" y="0"/>
          <a:chExt cx="0" cy="0"/>
        </a:xfrm>
      </p:grpSpPr>
      <p:sp>
        <p:nvSpPr>
          <p:cNvPr id="98" name="Google Shape;98;p17"/>
          <p:cNvSpPr txBox="1"/>
          <p:nvPr>
            <p:ph type="title"/>
          </p:nvPr>
        </p:nvSpPr>
        <p:spPr>
          <a:xfrm>
            <a:off x="2776500" y="14050"/>
            <a:ext cx="6451800" cy="8913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algn="ctr">
              <a:spcBef>
                <a:spcPts val="0"/>
              </a:spcBef>
              <a:spcAft>
                <a:spcPts val="0"/>
              </a:spcAft>
              <a:buSzPts val="3900"/>
              <a:buFont typeface="Gill Sans"/>
              <a:buNone/>
              <a:defRPr sz="3900">
                <a:latin typeface="Gill Sans"/>
                <a:ea typeface="Gill Sans"/>
                <a:cs typeface="Gill Sans"/>
                <a:sym typeface="Gill Sans"/>
              </a:defRPr>
            </a:lvl2pPr>
            <a:lvl3pPr lvl="2" algn="ctr">
              <a:spcBef>
                <a:spcPts val="0"/>
              </a:spcBef>
              <a:spcAft>
                <a:spcPts val="0"/>
              </a:spcAft>
              <a:buSzPts val="3900"/>
              <a:buFont typeface="Gill Sans"/>
              <a:buNone/>
              <a:defRPr sz="3900">
                <a:latin typeface="Gill Sans"/>
                <a:ea typeface="Gill Sans"/>
                <a:cs typeface="Gill Sans"/>
                <a:sym typeface="Gill Sans"/>
              </a:defRPr>
            </a:lvl3pPr>
            <a:lvl4pPr lvl="3" algn="ctr">
              <a:spcBef>
                <a:spcPts val="0"/>
              </a:spcBef>
              <a:spcAft>
                <a:spcPts val="0"/>
              </a:spcAft>
              <a:buSzPts val="3900"/>
              <a:buFont typeface="Gill Sans"/>
              <a:buNone/>
              <a:defRPr sz="3900">
                <a:latin typeface="Gill Sans"/>
                <a:ea typeface="Gill Sans"/>
                <a:cs typeface="Gill Sans"/>
                <a:sym typeface="Gill Sans"/>
              </a:defRPr>
            </a:lvl4pPr>
            <a:lvl5pPr lvl="4" algn="ctr">
              <a:spcBef>
                <a:spcPts val="0"/>
              </a:spcBef>
              <a:spcAft>
                <a:spcPts val="0"/>
              </a:spcAft>
              <a:buSzPts val="3900"/>
              <a:buFont typeface="Gill Sans"/>
              <a:buNone/>
              <a:defRPr sz="3900">
                <a:latin typeface="Gill Sans"/>
                <a:ea typeface="Gill Sans"/>
                <a:cs typeface="Gill Sans"/>
                <a:sym typeface="Gill Sans"/>
              </a:defRPr>
            </a:lvl5pPr>
            <a:lvl6pPr lvl="5" algn="ctr">
              <a:spcBef>
                <a:spcPts val="0"/>
              </a:spcBef>
              <a:spcAft>
                <a:spcPts val="0"/>
              </a:spcAft>
              <a:buSzPts val="3900"/>
              <a:buFont typeface="Gill Sans"/>
              <a:buNone/>
              <a:defRPr sz="3900">
                <a:latin typeface="Gill Sans"/>
                <a:ea typeface="Gill Sans"/>
                <a:cs typeface="Gill Sans"/>
                <a:sym typeface="Gill Sans"/>
              </a:defRPr>
            </a:lvl6pPr>
            <a:lvl7pPr lvl="6" algn="ctr">
              <a:spcBef>
                <a:spcPts val="0"/>
              </a:spcBef>
              <a:spcAft>
                <a:spcPts val="0"/>
              </a:spcAft>
              <a:buSzPts val="3900"/>
              <a:buFont typeface="Gill Sans"/>
              <a:buNone/>
              <a:defRPr sz="3900">
                <a:latin typeface="Gill Sans"/>
                <a:ea typeface="Gill Sans"/>
                <a:cs typeface="Gill Sans"/>
                <a:sym typeface="Gill Sans"/>
              </a:defRPr>
            </a:lvl7pPr>
            <a:lvl8pPr lvl="7" algn="ctr">
              <a:spcBef>
                <a:spcPts val="0"/>
              </a:spcBef>
              <a:spcAft>
                <a:spcPts val="0"/>
              </a:spcAft>
              <a:buSzPts val="3900"/>
              <a:buFont typeface="Gill Sans"/>
              <a:buNone/>
              <a:defRPr sz="3900">
                <a:latin typeface="Gill Sans"/>
                <a:ea typeface="Gill Sans"/>
                <a:cs typeface="Gill Sans"/>
                <a:sym typeface="Gill Sans"/>
              </a:defRPr>
            </a:lvl8pPr>
            <a:lvl9pPr lvl="8"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99" name="Google Shape;99;p17"/>
          <p:cNvSpPr txBox="1"/>
          <p:nvPr>
            <p:ph idx="1" type="body"/>
          </p:nvPr>
        </p:nvSpPr>
        <p:spPr>
          <a:xfrm>
            <a:off x="169750" y="1165625"/>
            <a:ext cx="8861100" cy="480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100" name="Google Shape;100;p17"/>
          <p:cNvSpPr/>
          <p:nvPr/>
        </p:nvSpPr>
        <p:spPr>
          <a:xfrm>
            <a:off x="0" y="3275"/>
            <a:ext cx="2776500" cy="891300"/>
          </a:xfrm>
          <a:prstGeom prst="rect">
            <a:avLst/>
          </a:prstGeom>
          <a:solidFill>
            <a:srgbClr val="70AD47"/>
          </a:solidFill>
          <a:ln cap="flat" cmpd="sng" w="9525">
            <a:solidFill>
              <a:srgbClr val="70AD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1" name="Google Shape;101;p17"/>
          <p:cNvSpPr txBox="1"/>
          <p:nvPr/>
        </p:nvSpPr>
        <p:spPr>
          <a:xfrm>
            <a:off x="0" y="0"/>
            <a:ext cx="2776500" cy="891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GB" sz="2800" u="sng">
                <a:solidFill>
                  <a:srgbClr val="FFFFFF"/>
                </a:solidFill>
                <a:latin typeface="Gill Sans"/>
                <a:ea typeface="Gill Sans"/>
                <a:cs typeface="Gill Sans"/>
                <a:sym typeface="Gill Sans"/>
              </a:rPr>
              <a:t>What will we learn?</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Picture">
  <p:cSld name="OBJECT_1">
    <p:spTree>
      <p:nvGrpSpPr>
        <p:cNvPr id="102" name="Shape 102"/>
        <p:cNvGrpSpPr/>
        <p:nvPr/>
      </p:nvGrpSpPr>
      <p:grpSpPr>
        <a:xfrm>
          <a:off x="0" y="0"/>
          <a:ext cx="0" cy="0"/>
          <a:chOff x="0" y="0"/>
          <a:chExt cx="0" cy="0"/>
        </a:xfrm>
      </p:grpSpPr>
      <p:sp>
        <p:nvSpPr>
          <p:cNvPr id="103" name="Google Shape;103;p18"/>
          <p:cNvSpPr txBox="1"/>
          <p:nvPr>
            <p:ph type="title"/>
          </p:nvPr>
        </p:nvSpPr>
        <p:spPr>
          <a:xfrm>
            <a:off x="2776500" y="14050"/>
            <a:ext cx="6451800" cy="8913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algn="ctr">
              <a:spcBef>
                <a:spcPts val="0"/>
              </a:spcBef>
              <a:spcAft>
                <a:spcPts val="0"/>
              </a:spcAft>
              <a:buSzPts val="3900"/>
              <a:buFont typeface="Gill Sans"/>
              <a:buNone/>
              <a:defRPr sz="3900">
                <a:latin typeface="Gill Sans"/>
                <a:ea typeface="Gill Sans"/>
                <a:cs typeface="Gill Sans"/>
                <a:sym typeface="Gill Sans"/>
              </a:defRPr>
            </a:lvl2pPr>
            <a:lvl3pPr lvl="2" algn="ctr">
              <a:spcBef>
                <a:spcPts val="0"/>
              </a:spcBef>
              <a:spcAft>
                <a:spcPts val="0"/>
              </a:spcAft>
              <a:buSzPts val="3900"/>
              <a:buFont typeface="Gill Sans"/>
              <a:buNone/>
              <a:defRPr sz="3900">
                <a:latin typeface="Gill Sans"/>
                <a:ea typeface="Gill Sans"/>
                <a:cs typeface="Gill Sans"/>
                <a:sym typeface="Gill Sans"/>
              </a:defRPr>
            </a:lvl3pPr>
            <a:lvl4pPr lvl="3" algn="ctr">
              <a:spcBef>
                <a:spcPts val="0"/>
              </a:spcBef>
              <a:spcAft>
                <a:spcPts val="0"/>
              </a:spcAft>
              <a:buSzPts val="3900"/>
              <a:buFont typeface="Gill Sans"/>
              <a:buNone/>
              <a:defRPr sz="3900">
                <a:latin typeface="Gill Sans"/>
                <a:ea typeface="Gill Sans"/>
                <a:cs typeface="Gill Sans"/>
                <a:sym typeface="Gill Sans"/>
              </a:defRPr>
            </a:lvl4pPr>
            <a:lvl5pPr lvl="4" algn="ctr">
              <a:spcBef>
                <a:spcPts val="0"/>
              </a:spcBef>
              <a:spcAft>
                <a:spcPts val="0"/>
              </a:spcAft>
              <a:buSzPts val="3900"/>
              <a:buFont typeface="Gill Sans"/>
              <a:buNone/>
              <a:defRPr sz="3900">
                <a:latin typeface="Gill Sans"/>
                <a:ea typeface="Gill Sans"/>
                <a:cs typeface="Gill Sans"/>
                <a:sym typeface="Gill Sans"/>
              </a:defRPr>
            </a:lvl5pPr>
            <a:lvl6pPr lvl="5" algn="ctr">
              <a:spcBef>
                <a:spcPts val="0"/>
              </a:spcBef>
              <a:spcAft>
                <a:spcPts val="0"/>
              </a:spcAft>
              <a:buSzPts val="3900"/>
              <a:buFont typeface="Gill Sans"/>
              <a:buNone/>
              <a:defRPr sz="3900">
                <a:latin typeface="Gill Sans"/>
                <a:ea typeface="Gill Sans"/>
                <a:cs typeface="Gill Sans"/>
                <a:sym typeface="Gill Sans"/>
              </a:defRPr>
            </a:lvl6pPr>
            <a:lvl7pPr lvl="6" algn="ctr">
              <a:spcBef>
                <a:spcPts val="0"/>
              </a:spcBef>
              <a:spcAft>
                <a:spcPts val="0"/>
              </a:spcAft>
              <a:buSzPts val="3900"/>
              <a:buFont typeface="Gill Sans"/>
              <a:buNone/>
              <a:defRPr sz="3900">
                <a:latin typeface="Gill Sans"/>
                <a:ea typeface="Gill Sans"/>
                <a:cs typeface="Gill Sans"/>
                <a:sym typeface="Gill Sans"/>
              </a:defRPr>
            </a:lvl7pPr>
            <a:lvl8pPr lvl="7" algn="ctr">
              <a:spcBef>
                <a:spcPts val="0"/>
              </a:spcBef>
              <a:spcAft>
                <a:spcPts val="0"/>
              </a:spcAft>
              <a:buSzPts val="3900"/>
              <a:buFont typeface="Gill Sans"/>
              <a:buNone/>
              <a:defRPr sz="3900">
                <a:latin typeface="Gill Sans"/>
                <a:ea typeface="Gill Sans"/>
                <a:cs typeface="Gill Sans"/>
                <a:sym typeface="Gill Sans"/>
              </a:defRPr>
            </a:lvl8pPr>
            <a:lvl9pPr lvl="8"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104" name="Google Shape;104;p18"/>
          <p:cNvSpPr txBox="1"/>
          <p:nvPr>
            <p:ph idx="1" type="body"/>
          </p:nvPr>
        </p:nvSpPr>
        <p:spPr>
          <a:xfrm>
            <a:off x="169750" y="1165625"/>
            <a:ext cx="8861100" cy="480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105" name="Google Shape;105;p18"/>
          <p:cNvSpPr/>
          <p:nvPr/>
        </p:nvSpPr>
        <p:spPr>
          <a:xfrm>
            <a:off x="0" y="3275"/>
            <a:ext cx="2776500" cy="891300"/>
          </a:xfrm>
          <a:prstGeom prst="rect">
            <a:avLst/>
          </a:prstGeom>
          <a:solidFill>
            <a:srgbClr val="70AD47"/>
          </a:solidFill>
          <a:ln cap="flat" cmpd="sng" w="9525">
            <a:solidFill>
              <a:srgbClr val="70AD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8"/>
          <p:cNvSpPr txBox="1"/>
          <p:nvPr/>
        </p:nvSpPr>
        <p:spPr>
          <a:xfrm>
            <a:off x="0" y="0"/>
            <a:ext cx="2776500" cy="891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GB" sz="2800" u="sng">
                <a:solidFill>
                  <a:srgbClr val="FFFFFF"/>
                </a:solidFill>
                <a:latin typeface="Gill Sans"/>
                <a:ea typeface="Gill Sans"/>
                <a:cs typeface="Gill Sans"/>
                <a:sym typeface="Gill Sans"/>
              </a:rPr>
              <a:t>Big Picture</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tarter">
  <p:cSld name="OBJECT_1_1">
    <p:spTree>
      <p:nvGrpSpPr>
        <p:cNvPr id="107" name="Shape 107"/>
        <p:cNvGrpSpPr/>
        <p:nvPr/>
      </p:nvGrpSpPr>
      <p:grpSpPr>
        <a:xfrm>
          <a:off x="0" y="0"/>
          <a:ext cx="0" cy="0"/>
          <a:chOff x="0" y="0"/>
          <a:chExt cx="0" cy="0"/>
        </a:xfrm>
      </p:grpSpPr>
      <p:sp>
        <p:nvSpPr>
          <p:cNvPr id="108" name="Google Shape;108;p19"/>
          <p:cNvSpPr txBox="1"/>
          <p:nvPr>
            <p:ph type="title"/>
          </p:nvPr>
        </p:nvSpPr>
        <p:spPr>
          <a:xfrm>
            <a:off x="2776500" y="14050"/>
            <a:ext cx="6451800" cy="8913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algn="ctr">
              <a:spcBef>
                <a:spcPts val="0"/>
              </a:spcBef>
              <a:spcAft>
                <a:spcPts val="0"/>
              </a:spcAft>
              <a:buSzPts val="3900"/>
              <a:buFont typeface="Gill Sans"/>
              <a:buNone/>
              <a:defRPr sz="3900">
                <a:latin typeface="Gill Sans"/>
                <a:ea typeface="Gill Sans"/>
                <a:cs typeface="Gill Sans"/>
                <a:sym typeface="Gill Sans"/>
              </a:defRPr>
            </a:lvl2pPr>
            <a:lvl3pPr lvl="2" algn="ctr">
              <a:spcBef>
                <a:spcPts val="0"/>
              </a:spcBef>
              <a:spcAft>
                <a:spcPts val="0"/>
              </a:spcAft>
              <a:buSzPts val="3900"/>
              <a:buFont typeface="Gill Sans"/>
              <a:buNone/>
              <a:defRPr sz="3900">
                <a:latin typeface="Gill Sans"/>
                <a:ea typeface="Gill Sans"/>
                <a:cs typeface="Gill Sans"/>
                <a:sym typeface="Gill Sans"/>
              </a:defRPr>
            </a:lvl3pPr>
            <a:lvl4pPr lvl="3" algn="ctr">
              <a:spcBef>
                <a:spcPts val="0"/>
              </a:spcBef>
              <a:spcAft>
                <a:spcPts val="0"/>
              </a:spcAft>
              <a:buSzPts val="3900"/>
              <a:buFont typeface="Gill Sans"/>
              <a:buNone/>
              <a:defRPr sz="3900">
                <a:latin typeface="Gill Sans"/>
                <a:ea typeface="Gill Sans"/>
                <a:cs typeface="Gill Sans"/>
                <a:sym typeface="Gill Sans"/>
              </a:defRPr>
            </a:lvl4pPr>
            <a:lvl5pPr lvl="4" algn="ctr">
              <a:spcBef>
                <a:spcPts val="0"/>
              </a:spcBef>
              <a:spcAft>
                <a:spcPts val="0"/>
              </a:spcAft>
              <a:buSzPts val="3900"/>
              <a:buFont typeface="Gill Sans"/>
              <a:buNone/>
              <a:defRPr sz="3900">
                <a:latin typeface="Gill Sans"/>
                <a:ea typeface="Gill Sans"/>
                <a:cs typeface="Gill Sans"/>
                <a:sym typeface="Gill Sans"/>
              </a:defRPr>
            </a:lvl5pPr>
            <a:lvl6pPr lvl="5" algn="ctr">
              <a:spcBef>
                <a:spcPts val="0"/>
              </a:spcBef>
              <a:spcAft>
                <a:spcPts val="0"/>
              </a:spcAft>
              <a:buSzPts val="3900"/>
              <a:buFont typeface="Gill Sans"/>
              <a:buNone/>
              <a:defRPr sz="3900">
                <a:latin typeface="Gill Sans"/>
                <a:ea typeface="Gill Sans"/>
                <a:cs typeface="Gill Sans"/>
                <a:sym typeface="Gill Sans"/>
              </a:defRPr>
            </a:lvl6pPr>
            <a:lvl7pPr lvl="6" algn="ctr">
              <a:spcBef>
                <a:spcPts val="0"/>
              </a:spcBef>
              <a:spcAft>
                <a:spcPts val="0"/>
              </a:spcAft>
              <a:buSzPts val="3900"/>
              <a:buFont typeface="Gill Sans"/>
              <a:buNone/>
              <a:defRPr sz="3900">
                <a:latin typeface="Gill Sans"/>
                <a:ea typeface="Gill Sans"/>
                <a:cs typeface="Gill Sans"/>
                <a:sym typeface="Gill Sans"/>
              </a:defRPr>
            </a:lvl7pPr>
            <a:lvl8pPr lvl="7" algn="ctr">
              <a:spcBef>
                <a:spcPts val="0"/>
              </a:spcBef>
              <a:spcAft>
                <a:spcPts val="0"/>
              </a:spcAft>
              <a:buSzPts val="3900"/>
              <a:buFont typeface="Gill Sans"/>
              <a:buNone/>
              <a:defRPr sz="3900">
                <a:latin typeface="Gill Sans"/>
                <a:ea typeface="Gill Sans"/>
                <a:cs typeface="Gill Sans"/>
                <a:sym typeface="Gill Sans"/>
              </a:defRPr>
            </a:lvl8pPr>
            <a:lvl9pPr lvl="8"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109" name="Google Shape;109;p19"/>
          <p:cNvSpPr txBox="1"/>
          <p:nvPr>
            <p:ph idx="1" type="body"/>
          </p:nvPr>
        </p:nvSpPr>
        <p:spPr>
          <a:xfrm>
            <a:off x="169750" y="1165625"/>
            <a:ext cx="8861100" cy="480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110" name="Google Shape;110;p19"/>
          <p:cNvSpPr/>
          <p:nvPr/>
        </p:nvSpPr>
        <p:spPr>
          <a:xfrm>
            <a:off x="0" y="3275"/>
            <a:ext cx="2776500" cy="891300"/>
          </a:xfrm>
          <a:prstGeom prst="rect">
            <a:avLst/>
          </a:prstGeom>
          <a:solidFill>
            <a:srgbClr val="5B9BD5"/>
          </a:solidFill>
          <a:ln cap="flat" cmpd="sng" w="9525">
            <a:solidFill>
              <a:srgbClr val="5B9BD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19"/>
          <p:cNvSpPr txBox="1"/>
          <p:nvPr/>
        </p:nvSpPr>
        <p:spPr>
          <a:xfrm>
            <a:off x="0" y="14050"/>
            <a:ext cx="2776500" cy="891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GB" sz="2800" u="sng">
                <a:solidFill>
                  <a:srgbClr val="FFFFFF"/>
                </a:solidFill>
                <a:latin typeface="Gill Sans"/>
                <a:ea typeface="Gill Sans"/>
                <a:cs typeface="Gill Sans"/>
                <a:sym typeface="Gill Sans"/>
              </a:rPr>
              <a:t>Starter Activity</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trieval">
  <p:cSld name="OBJECT_1_1_1">
    <p:spTree>
      <p:nvGrpSpPr>
        <p:cNvPr id="112" name="Shape 112"/>
        <p:cNvGrpSpPr/>
        <p:nvPr/>
      </p:nvGrpSpPr>
      <p:grpSpPr>
        <a:xfrm>
          <a:off x="0" y="0"/>
          <a:ext cx="0" cy="0"/>
          <a:chOff x="0" y="0"/>
          <a:chExt cx="0" cy="0"/>
        </a:xfrm>
      </p:grpSpPr>
      <p:sp>
        <p:nvSpPr>
          <p:cNvPr id="113" name="Google Shape;113;p20"/>
          <p:cNvSpPr txBox="1"/>
          <p:nvPr>
            <p:ph type="title"/>
          </p:nvPr>
        </p:nvSpPr>
        <p:spPr>
          <a:xfrm>
            <a:off x="2776500" y="14050"/>
            <a:ext cx="6451800" cy="8913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algn="ctr">
              <a:spcBef>
                <a:spcPts val="0"/>
              </a:spcBef>
              <a:spcAft>
                <a:spcPts val="0"/>
              </a:spcAft>
              <a:buSzPts val="3900"/>
              <a:buFont typeface="Gill Sans"/>
              <a:buNone/>
              <a:defRPr sz="3900">
                <a:latin typeface="Gill Sans"/>
                <a:ea typeface="Gill Sans"/>
                <a:cs typeface="Gill Sans"/>
                <a:sym typeface="Gill Sans"/>
              </a:defRPr>
            </a:lvl2pPr>
            <a:lvl3pPr lvl="2" algn="ctr">
              <a:spcBef>
                <a:spcPts val="0"/>
              </a:spcBef>
              <a:spcAft>
                <a:spcPts val="0"/>
              </a:spcAft>
              <a:buSzPts val="3900"/>
              <a:buFont typeface="Gill Sans"/>
              <a:buNone/>
              <a:defRPr sz="3900">
                <a:latin typeface="Gill Sans"/>
                <a:ea typeface="Gill Sans"/>
                <a:cs typeface="Gill Sans"/>
                <a:sym typeface="Gill Sans"/>
              </a:defRPr>
            </a:lvl3pPr>
            <a:lvl4pPr lvl="3" algn="ctr">
              <a:spcBef>
                <a:spcPts val="0"/>
              </a:spcBef>
              <a:spcAft>
                <a:spcPts val="0"/>
              </a:spcAft>
              <a:buSzPts val="3900"/>
              <a:buFont typeface="Gill Sans"/>
              <a:buNone/>
              <a:defRPr sz="3900">
                <a:latin typeface="Gill Sans"/>
                <a:ea typeface="Gill Sans"/>
                <a:cs typeface="Gill Sans"/>
                <a:sym typeface="Gill Sans"/>
              </a:defRPr>
            </a:lvl4pPr>
            <a:lvl5pPr lvl="4" algn="ctr">
              <a:spcBef>
                <a:spcPts val="0"/>
              </a:spcBef>
              <a:spcAft>
                <a:spcPts val="0"/>
              </a:spcAft>
              <a:buSzPts val="3900"/>
              <a:buFont typeface="Gill Sans"/>
              <a:buNone/>
              <a:defRPr sz="3900">
                <a:latin typeface="Gill Sans"/>
                <a:ea typeface="Gill Sans"/>
                <a:cs typeface="Gill Sans"/>
                <a:sym typeface="Gill Sans"/>
              </a:defRPr>
            </a:lvl5pPr>
            <a:lvl6pPr lvl="5" algn="ctr">
              <a:spcBef>
                <a:spcPts val="0"/>
              </a:spcBef>
              <a:spcAft>
                <a:spcPts val="0"/>
              </a:spcAft>
              <a:buSzPts val="3900"/>
              <a:buFont typeface="Gill Sans"/>
              <a:buNone/>
              <a:defRPr sz="3900">
                <a:latin typeface="Gill Sans"/>
                <a:ea typeface="Gill Sans"/>
                <a:cs typeface="Gill Sans"/>
                <a:sym typeface="Gill Sans"/>
              </a:defRPr>
            </a:lvl6pPr>
            <a:lvl7pPr lvl="6" algn="ctr">
              <a:spcBef>
                <a:spcPts val="0"/>
              </a:spcBef>
              <a:spcAft>
                <a:spcPts val="0"/>
              </a:spcAft>
              <a:buSzPts val="3900"/>
              <a:buFont typeface="Gill Sans"/>
              <a:buNone/>
              <a:defRPr sz="3900">
                <a:latin typeface="Gill Sans"/>
                <a:ea typeface="Gill Sans"/>
                <a:cs typeface="Gill Sans"/>
                <a:sym typeface="Gill Sans"/>
              </a:defRPr>
            </a:lvl7pPr>
            <a:lvl8pPr lvl="7" algn="ctr">
              <a:spcBef>
                <a:spcPts val="0"/>
              </a:spcBef>
              <a:spcAft>
                <a:spcPts val="0"/>
              </a:spcAft>
              <a:buSzPts val="3900"/>
              <a:buFont typeface="Gill Sans"/>
              <a:buNone/>
              <a:defRPr sz="3900">
                <a:latin typeface="Gill Sans"/>
                <a:ea typeface="Gill Sans"/>
                <a:cs typeface="Gill Sans"/>
                <a:sym typeface="Gill Sans"/>
              </a:defRPr>
            </a:lvl8pPr>
            <a:lvl9pPr lvl="8"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114" name="Google Shape;114;p20"/>
          <p:cNvSpPr txBox="1"/>
          <p:nvPr>
            <p:ph idx="1" type="body"/>
          </p:nvPr>
        </p:nvSpPr>
        <p:spPr>
          <a:xfrm>
            <a:off x="169750" y="1165625"/>
            <a:ext cx="8861100" cy="480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115" name="Google Shape;115;p20"/>
          <p:cNvSpPr/>
          <p:nvPr/>
        </p:nvSpPr>
        <p:spPr>
          <a:xfrm>
            <a:off x="0" y="3275"/>
            <a:ext cx="2776500" cy="891300"/>
          </a:xfrm>
          <a:prstGeom prst="rect">
            <a:avLst/>
          </a:prstGeom>
          <a:solidFill>
            <a:srgbClr val="5B9BD5"/>
          </a:solidFill>
          <a:ln cap="flat" cmpd="sng" w="9525">
            <a:solidFill>
              <a:srgbClr val="5B9BD5"/>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20"/>
          <p:cNvSpPr txBox="1"/>
          <p:nvPr/>
        </p:nvSpPr>
        <p:spPr>
          <a:xfrm>
            <a:off x="0" y="14050"/>
            <a:ext cx="2776500" cy="891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GB" sz="2800" u="sng">
                <a:solidFill>
                  <a:srgbClr val="FFFFFF"/>
                </a:solidFill>
                <a:latin typeface="Gill Sans"/>
                <a:ea typeface="Gill Sans"/>
                <a:cs typeface="Gill Sans"/>
                <a:sym typeface="Gill Sans"/>
              </a:rPr>
              <a:t>Retrieval Practice</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cher Instruction">
  <p:cSld name="OBJECT_1_1_1_1">
    <p:spTree>
      <p:nvGrpSpPr>
        <p:cNvPr id="117" name="Shape 117"/>
        <p:cNvGrpSpPr/>
        <p:nvPr/>
      </p:nvGrpSpPr>
      <p:grpSpPr>
        <a:xfrm>
          <a:off x="0" y="0"/>
          <a:ext cx="0" cy="0"/>
          <a:chOff x="0" y="0"/>
          <a:chExt cx="0" cy="0"/>
        </a:xfrm>
      </p:grpSpPr>
      <p:sp>
        <p:nvSpPr>
          <p:cNvPr id="118" name="Google Shape;118;p21"/>
          <p:cNvSpPr txBox="1"/>
          <p:nvPr>
            <p:ph type="title"/>
          </p:nvPr>
        </p:nvSpPr>
        <p:spPr>
          <a:xfrm>
            <a:off x="2776500" y="14050"/>
            <a:ext cx="6451800" cy="8913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algn="ctr">
              <a:spcBef>
                <a:spcPts val="0"/>
              </a:spcBef>
              <a:spcAft>
                <a:spcPts val="0"/>
              </a:spcAft>
              <a:buSzPts val="3900"/>
              <a:buFont typeface="Gill Sans"/>
              <a:buNone/>
              <a:defRPr sz="3900">
                <a:latin typeface="Gill Sans"/>
                <a:ea typeface="Gill Sans"/>
                <a:cs typeface="Gill Sans"/>
                <a:sym typeface="Gill Sans"/>
              </a:defRPr>
            </a:lvl2pPr>
            <a:lvl3pPr lvl="2" algn="ctr">
              <a:spcBef>
                <a:spcPts val="0"/>
              </a:spcBef>
              <a:spcAft>
                <a:spcPts val="0"/>
              </a:spcAft>
              <a:buSzPts val="3900"/>
              <a:buFont typeface="Gill Sans"/>
              <a:buNone/>
              <a:defRPr sz="3900">
                <a:latin typeface="Gill Sans"/>
                <a:ea typeface="Gill Sans"/>
                <a:cs typeface="Gill Sans"/>
                <a:sym typeface="Gill Sans"/>
              </a:defRPr>
            </a:lvl3pPr>
            <a:lvl4pPr lvl="3" algn="ctr">
              <a:spcBef>
                <a:spcPts val="0"/>
              </a:spcBef>
              <a:spcAft>
                <a:spcPts val="0"/>
              </a:spcAft>
              <a:buSzPts val="3900"/>
              <a:buFont typeface="Gill Sans"/>
              <a:buNone/>
              <a:defRPr sz="3900">
                <a:latin typeface="Gill Sans"/>
                <a:ea typeface="Gill Sans"/>
                <a:cs typeface="Gill Sans"/>
                <a:sym typeface="Gill Sans"/>
              </a:defRPr>
            </a:lvl4pPr>
            <a:lvl5pPr lvl="4" algn="ctr">
              <a:spcBef>
                <a:spcPts val="0"/>
              </a:spcBef>
              <a:spcAft>
                <a:spcPts val="0"/>
              </a:spcAft>
              <a:buSzPts val="3900"/>
              <a:buFont typeface="Gill Sans"/>
              <a:buNone/>
              <a:defRPr sz="3900">
                <a:latin typeface="Gill Sans"/>
                <a:ea typeface="Gill Sans"/>
                <a:cs typeface="Gill Sans"/>
                <a:sym typeface="Gill Sans"/>
              </a:defRPr>
            </a:lvl5pPr>
            <a:lvl6pPr lvl="5" algn="ctr">
              <a:spcBef>
                <a:spcPts val="0"/>
              </a:spcBef>
              <a:spcAft>
                <a:spcPts val="0"/>
              </a:spcAft>
              <a:buSzPts val="3900"/>
              <a:buFont typeface="Gill Sans"/>
              <a:buNone/>
              <a:defRPr sz="3900">
                <a:latin typeface="Gill Sans"/>
                <a:ea typeface="Gill Sans"/>
                <a:cs typeface="Gill Sans"/>
                <a:sym typeface="Gill Sans"/>
              </a:defRPr>
            </a:lvl6pPr>
            <a:lvl7pPr lvl="6" algn="ctr">
              <a:spcBef>
                <a:spcPts val="0"/>
              </a:spcBef>
              <a:spcAft>
                <a:spcPts val="0"/>
              </a:spcAft>
              <a:buSzPts val="3900"/>
              <a:buFont typeface="Gill Sans"/>
              <a:buNone/>
              <a:defRPr sz="3900">
                <a:latin typeface="Gill Sans"/>
                <a:ea typeface="Gill Sans"/>
                <a:cs typeface="Gill Sans"/>
                <a:sym typeface="Gill Sans"/>
              </a:defRPr>
            </a:lvl7pPr>
            <a:lvl8pPr lvl="7" algn="ctr">
              <a:spcBef>
                <a:spcPts val="0"/>
              </a:spcBef>
              <a:spcAft>
                <a:spcPts val="0"/>
              </a:spcAft>
              <a:buSzPts val="3900"/>
              <a:buFont typeface="Gill Sans"/>
              <a:buNone/>
              <a:defRPr sz="3900">
                <a:latin typeface="Gill Sans"/>
                <a:ea typeface="Gill Sans"/>
                <a:cs typeface="Gill Sans"/>
                <a:sym typeface="Gill Sans"/>
              </a:defRPr>
            </a:lvl8pPr>
            <a:lvl9pPr lvl="8"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119" name="Google Shape;119;p21"/>
          <p:cNvSpPr txBox="1"/>
          <p:nvPr>
            <p:ph idx="1" type="body"/>
          </p:nvPr>
        </p:nvSpPr>
        <p:spPr>
          <a:xfrm>
            <a:off x="169750" y="1165625"/>
            <a:ext cx="8861100" cy="480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120" name="Google Shape;120;p21"/>
          <p:cNvSpPr/>
          <p:nvPr/>
        </p:nvSpPr>
        <p:spPr>
          <a:xfrm>
            <a:off x="0" y="14050"/>
            <a:ext cx="2776500" cy="891300"/>
          </a:xfrm>
          <a:prstGeom prst="rect">
            <a:avLst/>
          </a:prstGeom>
          <a:solidFill>
            <a:srgbClr val="70AD47"/>
          </a:solidFill>
          <a:ln cap="flat" cmpd="sng" w="9525">
            <a:solidFill>
              <a:srgbClr val="70AD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p21"/>
          <p:cNvSpPr txBox="1"/>
          <p:nvPr/>
        </p:nvSpPr>
        <p:spPr>
          <a:xfrm>
            <a:off x="0" y="14050"/>
            <a:ext cx="2776500" cy="891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GB" sz="2800" u="sng">
                <a:solidFill>
                  <a:srgbClr val="FFFFFF"/>
                </a:solidFill>
                <a:latin typeface="Gill Sans"/>
                <a:ea typeface="Gill Sans"/>
                <a:cs typeface="Gill Sans"/>
                <a:sym typeface="Gill Sans"/>
              </a:rPr>
              <a:t>Teacher Instruction</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ndependent">
  <p:cSld name="OBJECT_1_1_1_1_1">
    <p:spTree>
      <p:nvGrpSpPr>
        <p:cNvPr id="122" name="Shape 122"/>
        <p:cNvGrpSpPr/>
        <p:nvPr/>
      </p:nvGrpSpPr>
      <p:grpSpPr>
        <a:xfrm>
          <a:off x="0" y="0"/>
          <a:ext cx="0" cy="0"/>
          <a:chOff x="0" y="0"/>
          <a:chExt cx="0" cy="0"/>
        </a:xfrm>
      </p:grpSpPr>
      <p:sp>
        <p:nvSpPr>
          <p:cNvPr id="123" name="Google Shape;123;p22"/>
          <p:cNvSpPr txBox="1"/>
          <p:nvPr>
            <p:ph type="title"/>
          </p:nvPr>
        </p:nvSpPr>
        <p:spPr>
          <a:xfrm>
            <a:off x="2776500" y="14050"/>
            <a:ext cx="6451800" cy="8913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algn="ctr">
              <a:spcBef>
                <a:spcPts val="0"/>
              </a:spcBef>
              <a:spcAft>
                <a:spcPts val="0"/>
              </a:spcAft>
              <a:buSzPts val="3900"/>
              <a:buFont typeface="Gill Sans"/>
              <a:buNone/>
              <a:defRPr sz="3900">
                <a:latin typeface="Gill Sans"/>
                <a:ea typeface="Gill Sans"/>
                <a:cs typeface="Gill Sans"/>
                <a:sym typeface="Gill Sans"/>
              </a:defRPr>
            </a:lvl2pPr>
            <a:lvl3pPr lvl="2" algn="ctr">
              <a:spcBef>
                <a:spcPts val="0"/>
              </a:spcBef>
              <a:spcAft>
                <a:spcPts val="0"/>
              </a:spcAft>
              <a:buSzPts val="3900"/>
              <a:buFont typeface="Gill Sans"/>
              <a:buNone/>
              <a:defRPr sz="3900">
                <a:latin typeface="Gill Sans"/>
                <a:ea typeface="Gill Sans"/>
                <a:cs typeface="Gill Sans"/>
                <a:sym typeface="Gill Sans"/>
              </a:defRPr>
            </a:lvl3pPr>
            <a:lvl4pPr lvl="3" algn="ctr">
              <a:spcBef>
                <a:spcPts val="0"/>
              </a:spcBef>
              <a:spcAft>
                <a:spcPts val="0"/>
              </a:spcAft>
              <a:buSzPts val="3900"/>
              <a:buFont typeface="Gill Sans"/>
              <a:buNone/>
              <a:defRPr sz="3900">
                <a:latin typeface="Gill Sans"/>
                <a:ea typeface="Gill Sans"/>
                <a:cs typeface="Gill Sans"/>
                <a:sym typeface="Gill Sans"/>
              </a:defRPr>
            </a:lvl4pPr>
            <a:lvl5pPr lvl="4" algn="ctr">
              <a:spcBef>
                <a:spcPts val="0"/>
              </a:spcBef>
              <a:spcAft>
                <a:spcPts val="0"/>
              </a:spcAft>
              <a:buSzPts val="3900"/>
              <a:buFont typeface="Gill Sans"/>
              <a:buNone/>
              <a:defRPr sz="3900">
                <a:latin typeface="Gill Sans"/>
                <a:ea typeface="Gill Sans"/>
                <a:cs typeface="Gill Sans"/>
                <a:sym typeface="Gill Sans"/>
              </a:defRPr>
            </a:lvl5pPr>
            <a:lvl6pPr lvl="5" algn="ctr">
              <a:spcBef>
                <a:spcPts val="0"/>
              </a:spcBef>
              <a:spcAft>
                <a:spcPts val="0"/>
              </a:spcAft>
              <a:buSzPts val="3900"/>
              <a:buFont typeface="Gill Sans"/>
              <a:buNone/>
              <a:defRPr sz="3900">
                <a:latin typeface="Gill Sans"/>
                <a:ea typeface="Gill Sans"/>
                <a:cs typeface="Gill Sans"/>
                <a:sym typeface="Gill Sans"/>
              </a:defRPr>
            </a:lvl6pPr>
            <a:lvl7pPr lvl="6" algn="ctr">
              <a:spcBef>
                <a:spcPts val="0"/>
              </a:spcBef>
              <a:spcAft>
                <a:spcPts val="0"/>
              </a:spcAft>
              <a:buSzPts val="3900"/>
              <a:buFont typeface="Gill Sans"/>
              <a:buNone/>
              <a:defRPr sz="3900">
                <a:latin typeface="Gill Sans"/>
                <a:ea typeface="Gill Sans"/>
                <a:cs typeface="Gill Sans"/>
                <a:sym typeface="Gill Sans"/>
              </a:defRPr>
            </a:lvl7pPr>
            <a:lvl8pPr lvl="7" algn="ctr">
              <a:spcBef>
                <a:spcPts val="0"/>
              </a:spcBef>
              <a:spcAft>
                <a:spcPts val="0"/>
              </a:spcAft>
              <a:buSzPts val="3900"/>
              <a:buFont typeface="Gill Sans"/>
              <a:buNone/>
              <a:defRPr sz="3900">
                <a:latin typeface="Gill Sans"/>
                <a:ea typeface="Gill Sans"/>
                <a:cs typeface="Gill Sans"/>
                <a:sym typeface="Gill Sans"/>
              </a:defRPr>
            </a:lvl8pPr>
            <a:lvl9pPr lvl="8"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124" name="Google Shape;124;p22"/>
          <p:cNvSpPr txBox="1"/>
          <p:nvPr>
            <p:ph idx="1" type="body"/>
          </p:nvPr>
        </p:nvSpPr>
        <p:spPr>
          <a:xfrm>
            <a:off x="169750" y="1165625"/>
            <a:ext cx="8861100" cy="480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125" name="Google Shape;125;p22"/>
          <p:cNvSpPr/>
          <p:nvPr/>
        </p:nvSpPr>
        <p:spPr>
          <a:xfrm>
            <a:off x="0" y="14050"/>
            <a:ext cx="2776500" cy="891300"/>
          </a:xfrm>
          <a:prstGeom prst="rect">
            <a:avLst/>
          </a:prstGeom>
          <a:solidFill>
            <a:srgbClr val="8E7CC3"/>
          </a:solidFill>
          <a:ln cap="flat" cmpd="sng" w="9525">
            <a:solidFill>
              <a:srgbClr val="8E7CC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p22"/>
          <p:cNvSpPr txBox="1"/>
          <p:nvPr/>
        </p:nvSpPr>
        <p:spPr>
          <a:xfrm>
            <a:off x="0" y="14050"/>
            <a:ext cx="2776500" cy="891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GB" sz="2800" u="sng">
                <a:solidFill>
                  <a:srgbClr val="FFFFFF"/>
                </a:solidFill>
                <a:latin typeface="Gill Sans"/>
                <a:ea typeface="Gill Sans"/>
                <a:cs typeface="Gill Sans"/>
                <a:sym typeface="Gill Sans"/>
              </a:rPr>
              <a:t>Independent Practice</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gress">
  <p:cSld name="OBJECT_1_1_1_1_1_1">
    <p:spTree>
      <p:nvGrpSpPr>
        <p:cNvPr id="127" name="Shape 127"/>
        <p:cNvGrpSpPr/>
        <p:nvPr/>
      </p:nvGrpSpPr>
      <p:grpSpPr>
        <a:xfrm>
          <a:off x="0" y="0"/>
          <a:ext cx="0" cy="0"/>
          <a:chOff x="0" y="0"/>
          <a:chExt cx="0" cy="0"/>
        </a:xfrm>
      </p:grpSpPr>
      <p:sp>
        <p:nvSpPr>
          <p:cNvPr id="128" name="Google Shape;128;p23"/>
          <p:cNvSpPr txBox="1"/>
          <p:nvPr>
            <p:ph type="title"/>
          </p:nvPr>
        </p:nvSpPr>
        <p:spPr>
          <a:xfrm>
            <a:off x="2776500" y="14050"/>
            <a:ext cx="6451800" cy="8913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algn="ctr">
              <a:spcBef>
                <a:spcPts val="0"/>
              </a:spcBef>
              <a:spcAft>
                <a:spcPts val="0"/>
              </a:spcAft>
              <a:buSzPts val="3900"/>
              <a:buFont typeface="Gill Sans"/>
              <a:buNone/>
              <a:defRPr sz="3900">
                <a:latin typeface="Gill Sans"/>
                <a:ea typeface="Gill Sans"/>
                <a:cs typeface="Gill Sans"/>
                <a:sym typeface="Gill Sans"/>
              </a:defRPr>
            </a:lvl2pPr>
            <a:lvl3pPr lvl="2" algn="ctr">
              <a:spcBef>
                <a:spcPts val="0"/>
              </a:spcBef>
              <a:spcAft>
                <a:spcPts val="0"/>
              </a:spcAft>
              <a:buSzPts val="3900"/>
              <a:buFont typeface="Gill Sans"/>
              <a:buNone/>
              <a:defRPr sz="3900">
                <a:latin typeface="Gill Sans"/>
                <a:ea typeface="Gill Sans"/>
                <a:cs typeface="Gill Sans"/>
                <a:sym typeface="Gill Sans"/>
              </a:defRPr>
            </a:lvl3pPr>
            <a:lvl4pPr lvl="3" algn="ctr">
              <a:spcBef>
                <a:spcPts val="0"/>
              </a:spcBef>
              <a:spcAft>
                <a:spcPts val="0"/>
              </a:spcAft>
              <a:buSzPts val="3900"/>
              <a:buFont typeface="Gill Sans"/>
              <a:buNone/>
              <a:defRPr sz="3900">
                <a:latin typeface="Gill Sans"/>
                <a:ea typeface="Gill Sans"/>
                <a:cs typeface="Gill Sans"/>
                <a:sym typeface="Gill Sans"/>
              </a:defRPr>
            </a:lvl4pPr>
            <a:lvl5pPr lvl="4" algn="ctr">
              <a:spcBef>
                <a:spcPts val="0"/>
              </a:spcBef>
              <a:spcAft>
                <a:spcPts val="0"/>
              </a:spcAft>
              <a:buSzPts val="3900"/>
              <a:buFont typeface="Gill Sans"/>
              <a:buNone/>
              <a:defRPr sz="3900">
                <a:latin typeface="Gill Sans"/>
                <a:ea typeface="Gill Sans"/>
                <a:cs typeface="Gill Sans"/>
                <a:sym typeface="Gill Sans"/>
              </a:defRPr>
            </a:lvl5pPr>
            <a:lvl6pPr lvl="5" algn="ctr">
              <a:spcBef>
                <a:spcPts val="0"/>
              </a:spcBef>
              <a:spcAft>
                <a:spcPts val="0"/>
              </a:spcAft>
              <a:buSzPts val="3900"/>
              <a:buFont typeface="Gill Sans"/>
              <a:buNone/>
              <a:defRPr sz="3900">
                <a:latin typeface="Gill Sans"/>
                <a:ea typeface="Gill Sans"/>
                <a:cs typeface="Gill Sans"/>
                <a:sym typeface="Gill Sans"/>
              </a:defRPr>
            </a:lvl6pPr>
            <a:lvl7pPr lvl="6" algn="ctr">
              <a:spcBef>
                <a:spcPts val="0"/>
              </a:spcBef>
              <a:spcAft>
                <a:spcPts val="0"/>
              </a:spcAft>
              <a:buSzPts val="3900"/>
              <a:buFont typeface="Gill Sans"/>
              <a:buNone/>
              <a:defRPr sz="3900">
                <a:latin typeface="Gill Sans"/>
                <a:ea typeface="Gill Sans"/>
                <a:cs typeface="Gill Sans"/>
                <a:sym typeface="Gill Sans"/>
              </a:defRPr>
            </a:lvl7pPr>
            <a:lvl8pPr lvl="7" algn="ctr">
              <a:spcBef>
                <a:spcPts val="0"/>
              </a:spcBef>
              <a:spcAft>
                <a:spcPts val="0"/>
              </a:spcAft>
              <a:buSzPts val="3900"/>
              <a:buFont typeface="Gill Sans"/>
              <a:buNone/>
              <a:defRPr sz="3900">
                <a:latin typeface="Gill Sans"/>
                <a:ea typeface="Gill Sans"/>
                <a:cs typeface="Gill Sans"/>
                <a:sym typeface="Gill Sans"/>
              </a:defRPr>
            </a:lvl8pPr>
            <a:lvl9pPr lvl="8"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129" name="Google Shape;129;p23"/>
          <p:cNvSpPr txBox="1"/>
          <p:nvPr>
            <p:ph idx="1" type="body"/>
          </p:nvPr>
        </p:nvSpPr>
        <p:spPr>
          <a:xfrm>
            <a:off x="169750" y="1165625"/>
            <a:ext cx="8861100" cy="480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130" name="Google Shape;130;p23"/>
          <p:cNvSpPr/>
          <p:nvPr/>
        </p:nvSpPr>
        <p:spPr>
          <a:xfrm>
            <a:off x="0" y="14050"/>
            <a:ext cx="2776500" cy="891300"/>
          </a:xfrm>
          <a:prstGeom prst="rect">
            <a:avLst/>
          </a:prstGeom>
          <a:solidFill>
            <a:srgbClr val="F1C232"/>
          </a:solidFill>
          <a:ln cap="flat" cmpd="sng" w="952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p23"/>
          <p:cNvSpPr txBox="1"/>
          <p:nvPr/>
        </p:nvSpPr>
        <p:spPr>
          <a:xfrm>
            <a:off x="0" y="14050"/>
            <a:ext cx="2776500" cy="891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GB" sz="2800" u="sng">
                <a:solidFill>
                  <a:srgbClr val="FFFFFF"/>
                </a:solidFill>
                <a:latin typeface="Gill Sans"/>
                <a:ea typeface="Gill Sans"/>
                <a:cs typeface="Gill Sans"/>
                <a:sym typeface="Gill Sans"/>
              </a:rPr>
              <a:t>Progress Check/ Assessment</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lenary">
  <p:cSld name="OBJECT_1_1_1_1_1_1_1">
    <p:spTree>
      <p:nvGrpSpPr>
        <p:cNvPr id="132" name="Shape 132"/>
        <p:cNvGrpSpPr/>
        <p:nvPr/>
      </p:nvGrpSpPr>
      <p:grpSpPr>
        <a:xfrm>
          <a:off x="0" y="0"/>
          <a:ext cx="0" cy="0"/>
          <a:chOff x="0" y="0"/>
          <a:chExt cx="0" cy="0"/>
        </a:xfrm>
      </p:grpSpPr>
      <p:sp>
        <p:nvSpPr>
          <p:cNvPr id="133" name="Google Shape;133;p24"/>
          <p:cNvSpPr txBox="1"/>
          <p:nvPr>
            <p:ph type="title"/>
          </p:nvPr>
        </p:nvSpPr>
        <p:spPr>
          <a:xfrm>
            <a:off x="2776500" y="14050"/>
            <a:ext cx="6451800" cy="8913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algn="ctr">
              <a:spcBef>
                <a:spcPts val="0"/>
              </a:spcBef>
              <a:spcAft>
                <a:spcPts val="0"/>
              </a:spcAft>
              <a:buSzPts val="3900"/>
              <a:buFont typeface="Gill Sans"/>
              <a:buNone/>
              <a:defRPr sz="3900">
                <a:latin typeface="Gill Sans"/>
                <a:ea typeface="Gill Sans"/>
                <a:cs typeface="Gill Sans"/>
                <a:sym typeface="Gill Sans"/>
              </a:defRPr>
            </a:lvl2pPr>
            <a:lvl3pPr lvl="2" algn="ctr">
              <a:spcBef>
                <a:spcPts val="0"/>
              </a:spcBef>
              <a:spcAft>
                <a:spcPts val="0"/>
              </a:spcAft>
              <a:buSzPts val="3900"/>
              <a:buFont typeface="Gill Sans"/>
              <a:buNone/>
              <a:defRPr sz="3900">
                <a:latin typeface="Gill Sans"/>
                <a:ea typeface="Gill Sans"/>
                <a:cs typeface="Gill Sans"/>
                <a:sym typeface="Gill Sans"/>
              </a:defRPr>
            </a:lvl3pPr>
            <a:lvl4pPr lvl="3" algn="ctr">
              <a:spcBef>
                <a:spcPts val="0"/>
              </a:spcBef>
              <a:spcAft>
                <a:spcPts val="0"/>
              </a:spcAft>
              <a:buSzPts val="3900"/>
              <a:buFont typeface="Gill Sans"/>
              <a:buNone/>
              <a:defRPr sz="3900">
                <a:latin typeface="Gill Sans"/>
                <a:ea typeface="Gill Sans"/>
                <a:cs typeface="Gill Sans"/>
                <a:sym typeface="Gill Sans"/>
              </a:defRPr>
            </a:lvl4pPr>
            <a:lvl5pPr lvl="4" algn="ctr">
              <a:spcBef>
                <a:spcPts val="0"/>
              </a:spcBef>
              <a:spcAft>
                <a:spcPts val="0"/>
              </a:spcAft>
              <a:buSzPts val="3900"/>
              <a:buFont typeface="Gill Sans"/>
              <a:buNone/>
              <a:defRPr sz="3900">
                <a:latin typeface="Gill Sans"/>
                <a:ea typeface="Gill Sans"/>
                <a:cs typeface="Gill Sans"/>
                <a:sym typeface="Gill Sans"/>
              </a:defRPr>
            </a:lvl5pPr>
            <a:lvl6pPr lvl="5" algn="ctr">
              <a:spcBef>
                <a:spcPts val="0"/>
              </a:spcBef>
              <a:spcAft>
                <a:spcPts val="0"/>
              </a:spcAft>
              <a:buSzPts val="3900"/>
              <a:buFont typeface="Gill Sans"/>
              <a:buNone/>
              <a:defRPr sz="3900">
                <a:latin typeface="Gill Sans"/>
                <a:ea typeface="Gill Sans"/>
                <a:cs typeface="Gill Sans"/>
                <a:sym typeface="Gill Sans"/>
              </a:defRPr>
            </a:lvl6pPr>
            <a:lvl7pPr lvl="6" algn="ctr">
              <a:spcBef>
                <a:spcPts val="0"/>
              </a:spcBef>
              <a:spcAft>
                <a:spcPts val="0"/>
              </a:spcAft>
              <a:buSzPts val="3900"/>
              <a:buFont typeface="Gill Sans"/>
              <a:buNone/>
              <a:defRPr sz="3900">
                <a:latin typeface="Gill Sans"/>
                <a:ea typeface="Gill Sans"/>
                <a:cs typeface="Gill Sans"/>
                <a:sym typeface="Gill Sans"/>
              </a:defRPr>
            </a:lvl7pPr>
            <a:lvl8pPr lvl="7" algn="ctr">
              <a:spcBef>
                <a:spcPts val="0"/>
              </a:spcBef>
              <a:spcAft>
                <a:spcPts val="0"/>
              </a:spcAft>
              <a:buSzPts val="3900"/>
              <a:buFont typeface="Gill Sans"/>
              <a:buNone/>
              <a:defRPr sz="3900">
                <a:latin typeface="Gill Sans"/>
                <a:ea typeface="Gill Sans"/>
                <a:cs typeface="Gill Sans"/>
                <a:sym typeface="Gill Sans"/>
              </a:defRPr>
            </a:lvl8pPr>
            <a:lvl9pPr lvl="8"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134" name="Google Shape;134;p24"/>
          <p:cNvSpPr txBox="1"/>
          <p:nvPr>
            <p:ph idx="1" type="body"/>
          </p:nvPr>
        </p:nvSpPr>
        <p:spPr>
          <a:xfrm>
            <a:off x="169750" y="1165625"/>
            <a:ext cx="8861100" cy="480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135" name="Google Shape;135;p24"/>
          <p:cNvSpPr/>
          <p:nvPr/>
        </p:nvSpPr>
        <p:spPr>
          <a:xfrm>
            <a:off x="0" y="14050"/>
            <a:ext cx="2776500" cy="891300"/>
          </a:xfrm>
          <a:prstGeom prst="rect">
            <a:avLst/>
          </a:prstGeom>
          <a:solidFill>
            <a:srgbClr val="F1C232"/>
          </a:solidFill>
          <a:ln cap="flat" cmpd="sng" w="952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p24"/>
          <p:cNvSpPr txBox="1"/>
          <p:nvPr/>
        </p:nvSpPr>
        <p:spPr>
          <a:xfrm>
            <a:off x="0" y="14050"/>
            <a:ext cx="2776500" cy="891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GB" sz="2800" u="sng">
                <a:solidFill>
                  <a:srgbClr val="FFFFFF"/>
                </a:solidFill>
                <a:latin typeface="Gill Sans"/>
                <a:ea typeface="Gill Sans"/>
                <a:cs typeface="Gill Sans"/>
                <a:sym typeface="Gill Sans"/>
              </a:rPr>
              <a:t>Plenary</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flection">
  <p:cSld name="OBJECT_1_1_1_1_1_1_1_1">
    <p:spTree>
      <p:nvGrpSpPr>
        <p:cNvPr id="137" name="Shape 137"/>
        <p:cNvGrpSpPr/>
        <p:nvPr/>
      </p:nvGrpSpPr>
      <p:grpSpPr>
        <a:xfrm>
          <a:off x="0" y="0"/>
          <a:ext cx="0" cy="0"/>
          <a:chOff x="0" y="0"/>
          <a:chExt cx="0" cy="0"/>
        </a:xfrm>
      </p:grpSpPr>
      <p:sp>
        <p:nvSpPr>
          <p:cNvPr id="138" name="Google Shape;138;p25"/>
          <p:cNvSpPr txBox="1"/>
          <p:nvPr>
            <p:ph type="title"/>
          </p:nvPr>
        </p:nvSpPr>
        <p:spPr>
          <a:xfrm>
            <a:off x="2776500" y="14050"/>
            <a:ext cx="6451800" cy="8913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algn="ctr">
              <a:spcBef>
                <a:spcPts val="0"/>
              </a:spcBef>
              <a:spcAft>
                <a:spcPts val="0"/>
              </a:spcAft>
              <a:buSzPts val="3900"/>
              <a:buFont typeface="Gill Sans"/>
              <a:buNone/>
              <a:defRPr sz="3900">
                <a:latin typeface="Gill Sans"/>
                <a:ea typeface="Gill Sans"/>
                <a:cs typeface="Gill Sans"/>
                <a:sym typeface="Gill Sans"/>
              </a:defRPr>
            </a:lvl2pPr>
            <a:lvl3pPr lvl="2" algn="ctr">
              <a:spcBef>
                <a:spcPts val="0"/>
              </a:spcBef>
              <a:spcAft>
                <a:spcPts val="0"/>
              </a:spcAft>
              <a:buSzPts val="3900"/>
              <a:buFont typeface="Gill Sans"/>
              <a:buNone/>
              <a:defRPr sz="3900">
                <a:latin typeface="Gill Sans"/>
                <a:ea typeface="Gill Sans"/>
                <a:cs typeface="Gill Sans"/>
                <a:sym typeface="Gill Sans"/>
              </a:defRPr>
            </a:lvl3pPr>
            <a:lvl4pPr lvl="3" algn="ctr">
              <a:spcBef>
                <a:spcPts val="0"/>
              </a:spcBef>
              <a:spcAft>
                <a:spcPts val="0"/>
              </a:spcAft>
              <a:buSzPts val="3900"/>
              <a:buFont typeface="Gill Sans"/>
              <a:buNone/>
              <a:defRPr sz="3900">
                <a:latin typeface="Gill Sans"/>
                <a:ea typeface="Gill Sans"/>
                <a:cs typeface="Gill Sans"/>
                <a:sym typeface="Gill Sans"/>
              </a:defRPr>
            </a:lvl4pPr>
            <a:lvl5pPr lvl="4" algn="ctr">
              <a:spcBef>
                <a:spcPts val="0"/>
              </a:spcBef>
              <a:spcAft>
                <a:spcPts val="0"/>
              </a:spcAft>
              <a:buSzPts val="3900"/>
              <a:buFont typeface="Gill Sans"/>
              <a:buNone/>
              <a:defRPr sz="3900">
                <a:latin typeface="Gill Sans"/>
                <a:ea typeface="Gill Sans"/>
                <a:cs typeface="Gill Sans"/>
                <a:sym typeface="Gill Sans"/>
              </a:defRPr>
            </a:lvl5pPr>
            <a:lvl6pPr lvl="5" algn="ctr">
              <a:spcBef>
                <a:spcPts val="0"/>
              </a:spcBef>
              <a:spcAft>
                <a:spcPts val="0"/>
              </a:spcAft>
              <a:buSzPts val="3900"/>
              <a:buFont typeface="Gill Sans"/>
              <a:buNone/>
              <a:defRPr sz="3900">
                <a:latin typeface="Gill Sans"/>
                <a:ea typeface="Gill Sans"/>
                <a:cs typeface="Gill Sans"/>
                <a:sym typeface="Gill Sans"/>
              </a:defRPr>
            </a:lvl6pPr>
            <a:lvl7pPr lvl="6" algn="ctr">
              <a:spcBef>
                <a:spcPts val="0"/>
              </a:spcBef>
              <a:spcAft>
                <a:spcPts val="0"/>
              </a:spcAft>
              <a:buSzPts val="3900"/>
              <a:buFont typeface="Gill Sans"/>
              <a:buNone/>
              <a:defRPr sz="3900">
                <a:latin typeface="Gill Sans"/>
                <a:ea typeface="Gill Sans"/>
                <a:cs typeface="Gill Sans"/>
                <a:sym typeface="Gill Sans"/>
              </a:defRPr>
            </a:lvl7pPr>
            <a:lvl8pPr lvl="7" algn="ctr">
              <a:spcBef>
                <a:spcPts val="0"/>
              </a:spcBef>
              <a:spcAft>
                <a:spcPts val="0"/>
              </a:spcAft>
              <a:buSzPts val="3900"/>
              <a:buFont typeface="Gill Sans"/>
              <a:buNone/>
              <a:defRPr sz="3900">
                <a:latin typeface="Gill Sans"/>
                <a:ea typeface="Gill Sans"/>
                <a:cs typeface="Gill Sans"/>
                <a:sym typeface="Gill Sans"/>
              </a:defRPr>
            </a:lvl8pPr>
            <a:lvl9pPr lvl="8"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139" name="Google Shape;139;p25"/>
          <p:cNvSpPr txBox="1"/>
          <p:nvPr>
            <p:ph idx="1" type="body"/>
          </p:nvPr>
        </p:nvSpPr>
        <p:spPr>
          <a:xfrm>
            <a:off x="169750" y="1165625"/>
            <a:ext cx="8861100" cy="480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140" name="Google Shape;140;p25"/>
          <p:cNvSpPr/>
          <p:nvPr/>
        </p:nvSpPr>
        <p:spPr>
          <a:xfrm>
            <a:off x="0" y="14050"/>
            <a:ext cx="2776500" cy="891300"/>
          </a:xfrm>
          <a:prstGeom prst="rect">
            <a:avLst/>
          </a:prstGeom>
          <a:solidFill>
            <a:srgbClr val="F1C232"/>
          </a:solidFill>
          <a:ln cap="flat" cmpd="sng" w="952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5"/>
          <p:cNvSpPr txBox="1"/>
          <p:nvPr/>
        </p:nvSpPr>
        <p:spPr>
          <a:xfrm>
            <a:off x="0" y="14050"/>
            <a:ext cx="2776500" cy="891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GB" sz="2800" u="sng">
                <a:solidFill>
                  <a:srgbClr val="FFFFFF"/>
                </a:solidFill>
                <a:latin typeface="Gill Sans"/>
                <a:ea typeface="Gill Sans"/>
                <a:cs typeface="Gill Sans"/>
                <a:sym typeface="Gill Sans"/>
              </a:rPr>
              <a:t>Reflection</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title &amp; Date 1">
  <p:cSld name="TITLE_1">
    <p:spTree>
      <p:nvGrpSpPr>
        <p:cNvPr id="142" name="Shape 142"/>
        <p:cNvGrpSpPr/>
        <p:nvPr/>
      </p:nvGrpSpPr>
      <p:grpSpPr>
        <a:xfrm>
          <a:off x="0" y="0"/>
          <a:ext cx="0" cy="0"/>
          <a:chOff x="0" y="0"/>
          <a:chExt cx="0" cy="0"/>
        </a:xfrm>
      </p:grpSpPr>
      <p:pic>
        <p:nvPicPr>
          <p:cNvPr id="143" name="Google Shape;143;p26"/>
          <p:cNvPicPr preferRelativeResize="0"/>
          <p:nvPr/>
        </p:nvPicPr>
        <p:blipFill rotWithShape="1">
          <a:blip r:embed="rId2">
            <a:alphaModFix/>
          </a:blip>
          <a:srcRect b="0" l="0" r="0" t="0"/>
          <a:stretch/>
        </p:blipFill>
        <p:spPr>
          <a:xfrm>
            <a:off x="0" y="3910"/>
            <a:ext cx="6857999" cy="5137635"/>
          </a:xfrm>
          <a:prstGeom prst="rect">
            <a:avLst/>
          </a:prstGeom>
          <a:noFill/>
          <a:ln>
            <a:noFill/>
          </a:ln>
        </p:spPr>
      </p:pic>
      <p:sp>
        <p:nvSpPr>
          <p:cNvPr id="144" name="Google Shape;144;p26"/>
          <p:cNvSpPr txBox="1"/>
          <p:nvPr>
            <p:ph type="ctrTitle"/>
          </p:nvPr>
        </p:nvSpPr>
        <p:spPr>
          <a:xfrm>
            <a:off x="685800" y="3183478"/>
            <a:ext cx="7772400" cy="18420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5500"/>
              <a:buFont typeface="Gill Sans"/>
              <a:buNone/>
              <a:defRPr sz="5500">
                <a:solidFill>
                  <a:schemeClr val="lt1"/>
                </a:solidFill>
                <a:latin typeface="Gill Sans"/>
                <a:ea typeface="Gill Sans"/>
                <a:cs typeface="Gill Sans"/>
                <a:sym typeface="Gill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2">
    <p:spTree>
      <p:nvGrpSpPr>
        <p:cNvPr id="145" name="Shape 145"/>
        <p:cNvGrpSpPr/>
        <p:nvPr/>
      </p:nvGrpSpPr>
      <p:grpSpPr>
        <a:xfrm>
          <a:off x="0" y="0"/>
          <a:ext cx="0" cy="0"/>
          <a:chOff x="0" y="0"/>
          <a:chExt cx="0" cy="0"/>
        </a:xfrm>
      </p:grpSpPr>
      <p:sp>
        <p:nvSpPr>
          <p:cNvPr id="146" name="Google Shape;146;p27"/>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rm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7" name="Google Shape;147;p27"/>
          <p:cNvSpPr txBox="1"/>
          <p:nvPr>
            <p:ph idx="1" type="subTitle"/>
          </p:nvPr>
        </p:nvSpPr>
        <p:spPr>
          <a:xfrm>
            <a:off x="1371600" y="3886200"/>
            <a:ext cx="6400800" cy="1752900"/>
          </a:xfrm>
          <a:prstGeom prst="rect">
            <a:avLst/>
          </a:prstGeom>
          <a:noFill/>
          <a:ln>
            <a:noFill/>
          </a:ln>
        </p:spPr>
        <p:txBody>
          <a:bodyPr anchorCtr="0" anchor="t" bIns="45700" lIns="91425" spcFirstLastPara="1" rIns="91425" wrap="square" tIns="45700">
            <a:norm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48" name="Google Shape;148;p27"/>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49" name="Google Shape;149;p27"/>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0" name="Google Shape;150;p27"/>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3">
    <p:spTree>
      <p:nvGrpSpPr>
        <p:cNvPr id="151" name="Shape 151"/>
        <p:cNvGrpSpPr/>
        <p:nvPr/>
      </p:nvGrpSpPr>
      <p:grpSpPr>
        <a:xfrm>
          <a:off x="0" y="0"/>
          <a:ext cx="0" cy="0"/>
          <a:chOff x="0" y="0"/>
          <a:chExt cx="0" cy="0"/>
        </a:xfrm>
      </p:grpSpPr>
      <p:sp>
        <p:nvSpPr>
          <p:cNvPr id="152" name="Google Shape;152;p28"/>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3" name="Google Shape;153;p28"/>
          <p:cNvSpPr txBox="1"/>
          <p:nvPr>
            <p:ph idx="1" type="subTitle"/>
          </p:nvPr>
        </p:nvSpPr>
        <p:spPr>
          <a:xfrm>
            <a:off x="1371600" y="3886200"/>
            <a:ext cx="6400800" cy="1752900"/>
          </a:xfrm>
          <a:prstGeom prst="rect">
            <a:avLst/>
          </a:prstGeom>
          <a:noFill/>
          <a:ln>
            <a:noFill/>
          </a:ln>
        </p:spPr>
        <p:txBody>
          <a:bodyPr anchorCtr="0" anchor="t" bIns="45700" lIns="91425" spcFirstLastPara="1" rIns="91425" wrap="square" tIns="45700">
            <a:noAutofit/>
          </a:bodyPr>
          <a:lstStyle>
            <a:lvl1pPr lvl="0" algn="ctr">
              <a:lnSpc>
                <a:spcPct val="100000"/>
              </a:lnSpc>
              <a:spcBef>
                <a:spcPts val="640"/>
              </a:spcBef>
              <a:spcAft>
                <a:spcPts val="0"/>
              </a:spcAft>
              <a:buClr>
                <a:srgbClr val="888888"/>
              </a:buClr>
              <a:buSzPts val="3200"/>
              <a:buNone/>
              <a:defRPr>
                <a:solidFill>
                  <a:srgbClr val="888888"/>
                </a:solidFill>
              </a:defRPr>
            </a:lvl1pPr>
            <a:lvl2pPr lvl="1" algn="ctr">
              <a:lnSpc>
                <a:spcPct val="100000"/>
              </a:lnSpc>
              <a:spcBef>
                <a:spcPts val="560"/>
              </a:spcBef>
              <a:spcAft>
                <a:spcPts val="0"/>
              </a:spcAft>
              <a:buClr>
                <a:srgbClr val="888888"/>
              </a:buClr>
              <a:buSzPts val="2800"/>
              <a:buNone/>
              <a:defRPr>
                <a:solidFill>
                  <a:srgbClr val="888888"/>
                </a:solidFill>
              </a:defRPr>
            </a:lvl2pPr>
            <a:lvl3pPr lvl="2" algn="ctr">
              <a:lnSpc>
                <a:spcPct val="100000"/>
              </a:lnSpc>
              <a:spcBef>
                <a:spcPts val="480"/>
              </a:spcBef>
              <a:spcAft>
                <a:spcPts val="0"/>
              </a:spcAft>
              <a:buClr>
                <a:srgbClr val="888888"/>
              </a:buClr>
              <a:buSzPts val="2400"/>
              <a:buNone/>
              <a:defRPr>
                <a:solidFill>
                  <a:srgbClr val="888888"/>
                </a:solidFill>
              </a:defRPr>
            </a:lvl3pPr>
            <a:lvl4pPr lvl="3" algn="ctr">
              <a:lnSpc>
                <a:spcPct val="100000"/>
              </a:lnSpc>
              <a:spcBef>
                <a:spcPts val="400"/>
              </a:spcBef>
              <a:spcAft>
                <a:spcPts val="0"/>
              </a:spcAft>
              <a:buClr>
                <a:srgbClr val="888888"/>
              </a:buClr>
              <a:buSzPts val="2000"/>
              <a:buNone/>
              <a:defRPr>
                <a:solidFill>
                  <a:srgbClr val="888888"/>
                </a:solidFill>
              </a:defRPr>
            </a:lvl4pPr>
            <a:lvl5pPr lvl="4" algn="ctr">
              <a:lnSpc>
                <a:spcPct val="100000"/>
              </a:lnSpc>
              <a:spcBef>
                <a:spcPts val="400"/>
              </a:spcBef>
              <a:spcAft>
                <a:spcPts val="0"/>
              </a:spcAft>
              <a:buClr>
                <a:srgbClr val="888888"/>
              </a:buClr>
              <a:buSzPts val="2000"/>
              <a:buNone/>
              <a:defRPr>
                <a:solidFill>
                  <a:srgbClr val="888888"/>
                </a:solidFill>
              </a:defRPr>
            </a:lvl5pPr>
            <a:lvl6pPr lvl="5" algn="ctr">
              <a:lnSpc>
                <a:spcPct val="100000"/>
              </a:lnSpc>
              <a:spcBef>
                <a:spcPts val="400"/>
              </a:spcBef>
              <a:spcAft>
                <a:spcPts val="0"/>
              </a:spcAft>
              <a:buClr>
                <a:srgbClr val="888888"/>
              </a:buClr>
              <a:buSzPts val="2000"/>
              <a:buNone/>
              <a:defRPr>
                <a:solidFill>
                  <a:srgbClr val="888888"/>
                </a:solidFill>
              </a:defRPr>
            </a:lvl6pPr>
            <a:lvl7pPr lvl="6" algn="ctr">
              <a:lnSpc>
                <a:spcPct val="100000"/>
              </a:lnSpc>
              <a:spcBef>
                <a:spcPts val="400"/>
              </a:spcBef>
              <a:spcAft>
                <a:spcPts val="0"/>
              </a:spcAft>
              <a:buClr>
                <a:srgbClr val="888888"/>
              </a:buClr>
              <a:buSzPts val="2000"/>
              <a:buNone/>
              <a:defRPr>
                <a:solidFill>
                  <a:srgbClr val="888888"/>
                </a:solidFill>
              </a:defRPr>
            </a:lvl7pPr>
            <a:lvl8pPr lvl="7" algn="ctr">
              <a:lnSpc>
                <a:spcPct val="100000"/>
              </a:lnSpc>
              <a:spcBef>
                <a:spcPts val="400"/>
              </a:spcBef>
              <a:spcAft>
                <a:spcPts val="0"/>
              </a:spcAft>
              <a:buClr>
                <a:srgbClr val="888888"/>
              </a:buClr>
              <a:buSzPts val="2000"/>
              <a:buNone/>
              <a:defRPr>
                <a:solidFill>
                  <a:srgbClr val="888888"/>
                </a:solidFill>
              </a:defRPr>
            </a:lvl8pPr>
            <a:lvl9pPr lvl="8" algn="ctr">
              <a:lnSpc>
                <a:spcPct val="100000"/>
              </a:lnSpc>
              <a:spcBef>
                <a:spcPts val="400"/>
              </a:spcBef>
              <a:spcAft>
                <a:spcPts val="0"/>
              </a:spcAft>
              <a:buClr>
                <a:srgbClr val="888888"/>
              </a:buClr>
              <a:buSzPts val="2000"/>
              <a:buNone/>
              <a:defRPr>
                <a:solidFill>
                  <a:srgbClr val="888888"/>
                </a:solidFill>
              </a:defRPr>
            </a:lvl9pPr>
          </a:lstStyle>
          <a:p/>
        </p:txBody>
      </p:sp>
      <p:sp>
        <p:nvSpPr>
          <p:cNvPr id="154" name="Google Shape;154;p28"/>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5" name="Google Shape;155;p28"/>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56" name="Google Shape;156;p2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bg>
      <p:bgPr>
        <a:solidFill>
          <a:schemeClr val="dk1"/>
        </a:solidFill>
      </p:bgPr>
    </p:bg>
    <p:spTree>
      <p:nvGrpSpPr>
        <p:cNvPr id="157" name="Shape 157"/>
        <p:cNvGrpSpPr/>
        <p:nvPr/>
      </p:nvGrpSpPr>
      <p:grpSpPr>
        <a:xfrm>
          <a:off x="0" y="0"/>
          <a:ext cx="0" cy="0"/>
          <a:chOff x="0" y="0"/>
          <a:chExt cx="0" cy="0"/>
        </a:xfrm>
      </p:grpSpPr>
      <p:sp>
        <p:nvSpPr>
          <p:cNvPr id="158" name="Google Shape;158;p29"/>
          <p:cNvSpPr txBox="1"/>
          <p:nvPr>
            <p:ph type="ctrTitle"/>
          </p:nvPr>
        </p:nvSpPr>
        <p:spPr>
          <a:xfrm>
            <a:off x="458975" y="1917533"/>
            <a:ext cx="8226000" cy="24819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rgbClr val="000000"/>
              </a:buClr>
              <a:buSzPts val="3300"/>
              <a:buFont typeface="Montserrat SemiBold"/>
              <a:buNone/>
              <a:defRPr b="0" sz="3300">
                <a:solidFill>
                  <a:srgbClr val="000000"/>
                </a:solidFill>
                <a:latin typeface="Montserrat SemiBold"/>
                <a:ea typeface="Montserrat SemiBold"/>
                <a:cs typeface="Montserrat SemiBold"/>
                <a:sym typeface="Montserrat SemiBold"/>
              </a:defRPr>
            </a:lvl1pPr>
            <a:lvl2pPr lvl="1" algn="ctr">
              <a:lnSpc>
                <a:spcPct val="100000"/>
              </a:lnSpc>
              <a:spcBef>
                <a:spcPts val="0"/>
              </a:spcBef>
              <a:spcAft>
                <a:spcPts val="0"/>
              </a:spcAft>
              <a:buClr>
                <a:srgbClr val="000000"/>
              </a:buClr>
              <a:buSzPts val="5800"/>
              <a:buNone/>
              <a:defRPr sz="5800">
                <a:solidFill>
                  <a:srgbClr val="000000"/>
                </a:solidFill>
              </a:defRPr>
            </a:lvl2pPr>
            <a:lvl3pPr lvl="2" algn="ctr">
              <a:lnSpc>
                <a:spcPct val="100000"/>
              </a:lnSpc>
              <a:spcBef>
                <a:spcPts val="0"/>
              </a:spcBef>
              <a:spcAft>
                <a:spcPts val="0"/>
              </a:spcAft>
              <a:buClr>
                <a:srgbClr val="000000"/>
              </a:buClr>
              <a:buSzPts val="5800"/>
              <a:buNone/>
              <a:defRPr sz="5800">
                <a:solidFill>
                  <a:srgbClr val="000000"/>
                </a:solidFill>
              </a:defRPr>
            </a:lvl3pPr>
            <a:lvl4pPr lvl="3" algn="ctr">
              <a:lnSpc>
                <a:spcPct val="100000"/>
              </a:lnSpc>
              <a:spcBef>
                <a:spcPts val="0"/>
              </a:spcBef>
              <a:spcAft>
                <a:spcPts val="0"/>
              </a:spcAft>
              <a:buClr>
                <a:srgbClr val="000000"/>
              </a:buClr>
              <a:buSzPts val="5800"/>
              <a:buNone/>
              <a:defRPr sz="5800">
                <a:solidFill>
                  <a:srgbClr val="000000"/>
                </a:solidFill>
              </a:defRPr>
            </a:lvl4pPr>
            <a:lvl5pPr lvl="4" algn="ctr">
              <a:lnSpc>
                <a:spcPct val="100000"/>
              </a:lnSpc>
              <a:spcBef>
                <a:spcPts val="0"/>
              </a:spcBef>
              <a:spcAft>
                <a:spcPts val="0"/>
              </a:spcAft>
              <a:buClr>
                <a:srgbClr val="000000"/>
              </a:buClr>
              <a:buSzPts val="5800"/>
              <a:buNone/>
              <a:defRPr sz="5800">
                <a:solidFill>
                  <a:srgbClr val="000000"/>
                </a:solidFill>
              </a:defRPr>
            </a:lvl5pPr>
            <a:lvl6pPr lvl="5" algn="ctr">
              <a:lnSpc>
                <a:spcPct val="100000"/>
              </a:lnSpc>
              <a:spcBef>
                <a:spcPts val="0"/>
              </a:spcBef>
              <a:spcAft>
                <a:spcPts val="0"/>
              </a:spcAft>
              <a:buClr>
                <a:srgbClr val="000000"/>
              </a:buClr>
              <a:buSzPts val="5800"/>
              <a:buNone/>
              <a:defRPr sz="5800">
                <a:solidFill>
                  <a:srgbClr val="000000"/>
                </a:solidFill>
              </a:defRPr>
            </a:lvl6pPr>
            <a:lvl7pPr lvl="6" algn="ctr">
              <a:lnSpc>
                <a:spcPct val="100000"/>
              </a:lnSpc>
              <a:spcBef>
                <a:spcPts val="0"/>
              </a:spcBef>
              <a:spcAft>
                <a:spcPts val="0"/>
              </a:spcAft>
              <a:buClr>
                <a:srgbClr val="000000"/>
              </a:buClr>
              <a:buSzPts val="5800"/>
              <a:buNone/>
              <a:defRPr sz="5800">
                <a:solidFill>
                  <a:srgbClr val="000000"/>
                </a:solidFill>
              </a:defRPr>
            </a:lvl7pPr>
            <a:lvl8pPr lvl="7" algn="ctr">
              <a:lnSpc>
                <a:spcPct val="100000"/>
              </a:lnSpc>
              <a:spcBef>
                <a:spcPts val="0"/>
              </a:spcBef>
              <a:spcAft>
                <a:spcPts val="0"/>
              </a:spcAft>
              <a:buClr>
                <a:srgbClr val="000000"/>
              </a:buClr>
              <a:buSzPts val="5800"/>
              <a:buNone/>
              <a:defRPr sz="5800">
                <a:solidFill>
                  <a:srgbClr val="000000"/>
                </a:solidFill>
              </a:defRPr>
            </a:lvl8pPr>
            <a:lvl9pPr lvl="8" algn="ctr">
              <a:lnSpc>
                <a:spcPct val="100000"/>
              </a:lnSpc>
              <a:spcBef>
                <a:spcPts val="0"/>
              </a:spcBef>
              <a:spcAft>
                <a:spcPts val="0"/>
              </a:spcAft>
              <a:buClr>
                <a:srgbClr val="000000"/>
              </a:buClr>
              <a:buSzPts val="5800"/>
              <a:buNone/>
              <a:defRPr sz="5800">
                <a:solidFill>
                  <a:srgbClr val="000000"/>
                </a:solidFill>
              </a:defRPr>
            </a:lvl9pPr>
          </a:lstStyle>
          <a:p/>
        </p:txBody>
      </p:sp>
      <p:sp>
        <p:nvSpPr>
          <p:cNvPr id="159" name="Google Shape;159;p29"/>
          <p:cNvSpPr txBox="1"/>
          <p:nvPr>
            <p:ph idx="1" type="subTitle"/>
          </p:nvPr>
        </p:nvSpPr>
        <p:spPr>
          <a:xfrm>
            <a:off x="458975" y="593367"/>
            <a:ext cx="8226000" cy="10569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rgbClr val="000000"/>
              </a:buClr>
              <a:buSzPts val="2000"/>
              <a:buNone/>
              <a:defRPr sz="2000">
                <a:solidFill>
                  <a:srgbClr val="000000"/>
                </a:solidFill>
              </a:defRPr>
            </a:lvl1pPr>
            <a:lvl2pPr lvl="1" algn="ctr">
              <a:lnSpc>
                <a:spcPct val="100000"/>
              </a:lnSpc>
              <a:spcBef>
                <a:spcPts val="0"/>
              </a:spcBef>
              <a:spcAft>
                <a:spcPts val="0"/>
              </a:spcAft>
              <a:buClr>
                <a:srgbClr val="000000"/>
              </a:buClr>
              <a:buSzPts val="3100"/>
              <a:buNone/>
              <a:defRPr sz="3100">
                <a:solidFill>
                  <a:srgbClr val="000000"/>
                </a:solidFill>
              </a:defRPr>
            </a:lvl2pPr>
            <a:lvl3pPr lvl="2" algn="ctr">
              <a:lnSpc>
                <a:spcPct val="100000"/>
              </a:lnSpc>
              <a:spcBef>
                <a:spcPts val="0"/>
              </a:spcBef>
              <a:spcAft>
                <a:spcPts val="0"/>
              </a:spcAft>
              <a:buClr>
                <a:srgbClr val="000000"/>
              </a:buClr>
              <a:buSzPts val="3100"/>
              <a:buNone/>
              <a:defRPr sz="3100">
                <a:solidFill>
                  <a:srgbClr val="000000"/>
                </a:solidFill>
              </a:defRPr>
            </a:lvl3pPr>
            <a:lvl4pPr lvl="3" algn="ctr">
              <a:lnSpc>
                <a:spcPct val="100000"/>
              </a:lnSpc>
              <a:spcBef>
                <a:spcPts val="0"/>
              </a:spcBef>
              <a:spcAft>
                <a:spcPts val="0"/>
              </a:spcAft>
              <a:buClr>
                <a:srgbClr val="000000"/>
              </a:buClr>
              <a:buSzPts val="3100"/>
              <a:buNone/>
              <a:defRPr sz="3100">
                <a:solidFill>
                  <a:srgbClr val="000000"/>
                </a:solidFill>
              </a:defRPr>
            </a:lvl4pPr>
            <a:lvl5pPr lvl="4" algn="ctr">
              <a:lnSpc>
                <a:spcPct val="100000"/>
              </a:lnSpc>
              <a:spcBef>
                <a:spcPts val="0"/>
              </a:spcBef>
              <a:spcAft>
                <a:spcPts val="0"/>
              </a:spcAft>
              <a:buClr>
                <a:srgbClr val="000000"/>
              </a:buClr>
              <a:buSzPts val="3100"/>
              <a:buNone/>
              <a:defRPr sz="3100">
                <a:solidFill>
                  <a:srgbClr val="000000"/>
                </a:solidFill>
              </a:defRPr>
            </a:lvl5pPr>
            <a:lvl6pPr lvl="5" algn="ctr">
              <a:lnSpc>
                <a:spcPct val="100000"/>
              </a:lnSpc>
              <a:spcBef>
                <a:spcPts val="0"/>
              </a:spcBef>
              <a:spcAft>
                <a:spcPts val="0"/>
              </a:spcAft>
              <a:buClr>
                <a:srgbClr val="000000"/>
              </a:buClr>
              <a:buSzPts val="3100"/>
              <a:buNone/>
              <a:defRPr sz="3100">
                <a:solidFill>
                  <a:srgbClr val="000000"/>
                </a:solidFill>
              </a:defRPr>
            </a:lvl6pPr>
            <a:lvl7pPr lvl="6" algn="ctr">
              <a:lnSpc>
                <a:spcPct val="100000"/>
              </a:lnSpc>
              <a:spcBef>
                <a:spcPts val="0"/>
              </a:spcBef>
              <a:spcAft>
                <a:spcPts val="0"/>
              </a:spcAft>
              <a:buClr>
                <a:srgbClr val="000000"/>
              </a:buClr>
              <a:buSzPts val="3100"/>
              <a:buNone/>
              <a:defRPr sz="3100">
                <a:solidFill>
                  <a:srgbClr val="000000"/>
                </a:solidFill>
              </a:defRPr>
            </a:lvl7pPr>
            <a:lvl8pPr lvl="7" algn="ctr">
              <a:lnSpc>
                <a:spcPct val="100000"/>
              </a:lnSpc>
              <a:spcBef>
                <a:spcPts val="0"/>
              </a:spcBef>
              <a:spcAft>
                <a:spcPts val="0"/>
              </a:spcAft>
              <a:buClr>
                <a:srgbClr val="000000"/>
              </a:buClr>
              <a:buSzPts val="3100"/>
              <a:buNone/>
              <a:defRPr sz="3100">
                <a:solidFill>
                  <a:srgbClr val="000000"/>
                </a:solidFill>
              </a:defRPr>
            </a:lvl8pPr>
            <a:lvl9pPr lvl="8" algn="ctr">
              <a:lnSpc>
                <a:spcPct val="100000"/>
              </a:lnSpc>
              <a:spcBef>
                <a:spcPts val="0"/>
              </a:spcBef>
              <a:spcAft>
                <a:spcPts val="0"/>
              </a:spcAft>
              <a:buClr>
                <a:srgbClr val="000000"/>
              </a:buClr>
              <a:buSzPts val="3100"/>
              <a:buNone/>
              <a:defRPr sz="3100">
                <a:solidFill>
                  <a:srgbClr val="000000"/>
                </a:solidFill>
              </a:defRPr>
            </a:lvl9pPr>
          </a:lstStyle>
          <a:p/>
        </p:txBody>
      </p:sp>
      <p:sp>
        <p:nvSpPr>
          <p:cNvPr id="160" name="Google Shape;160;p29"/>
          <p:cNvSpPr txBox="1"/>
          <p:nvPr>
            <p:ph idx="2" type="subTitle"/>
          </p:nvPr>
        </p:nvSpPr>
        <p:spPr>
          <a:xfrm>
            <a:off x="458975" y="5473967"/>
            <a:ext cx="3951000" cy="825900"/>
          </a:xfrm>
          <a:prstGeom prst="rect">
            <a:avLst/>
          </a:prstGeom>
          <a:noFill/>
          <a:ln>
            <a:noFill/>
          </a:ln>
        </p:spPr>
        <p:txBody>
          <a:bodyPr anchorCtr="0" anchor="b" bIns="0" lIns="0" spcFirstLastPara="1" rIns="0" wrap="square" tIns="0">
            <a:noAutofit/>
          </a:bodyPr>
          <a:lstStyle>
            <a:lvl1pPr lvl="0" algn="l">
              <a:lnSpc>
                <a:spcPct val="130000"/>
              </a:lnSpc>
              <a:spcBef>
                <a:spcPts val="1100"/>
              </a:spcBef>
              <a:spcAft>
                <a:spcPts val="0"/>
              </a:spcAft>
              <a:buSzPts val="1800"/>
              <a:buNone/>
              <a:defRPr sz="1600">
                <a:solidFill>
                  <a:srgbClr val="000000"/>
                </a:solidFill>
                <a:latin typeface="Montserrat SemiBold"/>
                <a:ea typeface="Montserrat SemiBold"/>
                <a:cs typeface="Montserrat SemiBold"/>
                <a:sym typeface="Montserrat SemiBold"/>
              </a:defRPr>
            </a:lvl1pPr>
            <a:lvl2pPr lvl="1" algn="l">
              <a:lnSpc>
                <a:spcPct val="130000"/>
              </a:lnSpc>
              <a:spcBef>
                <a:spcPts val="0"/>
              </a:spcBef>
              <a:spcAft>
                <a:spcPts val="0"/>
              </a:spcAft>
              <a:buSzPts val="1800"/>
              <a:buNone/>
              <a:defRPr>
                <a:solidFill>
                  <a:srgbClr val="000000"/>
                </a:solidFill>
              </a:defRPr>
            </a:lvl2pPr>
            <a:lvl3pPr lvl="2" algn="l">
              <a:lnSpc>
                <a:spcPct val="130000"/>
              </a:lnSpc>
              <a:spcBef>
                <a:spcPts val="1100"/>
              </a:spcBef>
              <a:spcAft>
                <a:spcPts val="0"/>
              </a:spcAft>
              <a:buSzPts val="1600"/>
              <a:buNone/>
              <a:defRPr>
                <a:solidFill>
                  <a:srgbClr val="000000"/>
                </a:solidFill>
              </a:defRPr>
            </a:lvl3pPr>
            <a:lvl4pPr lvl="3" algn="l">
              <a:lnSpc>
                <a:spcPct val="130000"/>
              </a:lnSpc>
              <a:spcBef>
                <a:spcPts val="1100"/>
              </a:spcBef>
              <a:spcAft>
                <a:spcPts val="0"/>
              </a:spcAft>
              <a:buSzPts val="1600"/>
              <a:buNone/>
              <a:defRPr>
                <a:solidFill>
                  <a:srgbClr val="000000"/>
                </a:solidFill>
              </a:defRPr>
            </a:lvl4pPr>
            <a:lvl5pPr lvl="4" algn="l">
              <a:lnSpc>
                <a:spcPct val="130000"/>
              </a:lnSpc>
              <a:spcBef>
                <a:spcPts val="1100"/>
              </a:spcBef>
              <a:spcAft>
                <a:spcPts val="0"/>
              </a:spcAft>
              <a:buSzPts val="1600"/>
              <a:buNone/>
              <a:defRPr>
                <a:solidFill>
                  <a:srgbClr val="000000"/>
                </a:solidFill>
              </a:defRPr>
            </a:lvl5pPr>
            <a:lvl6pPr lvl="5" algn="l">
              <a:lnSpc>
                <a:spcPct val="130000"/>
              </a:lnSpc>
              <a:spcBef>
                <a:spcPts val="1100"/>
              </a:spcBef>
              <a:spcAft>
                <a:spcPts val="0"/>
              </a:spcAft>
              <a:buSzPts val="1600"/>
              <a:buNone/>
              <a:defRPr>
                <a:solidFill>
                  <a:srgbClr val="000000"/>
                </a:solidFill>
              </a:defRPr>
            </a:lvl6pPr>
            <a:lvl7pPr lvl="6" algn="l">
              <a:lnSpc>
                <a:spcPct val="130000"/>
              </a:lnSpc>
              <a:spcBef>
                <a:spcPts val="1100"/>
              </a:spcBef>
              <a:spcAft>
                <a:spcPts val="0"/>
              </a:spcAft>
              <a:buSzPts val="1600"/>
              <a:buNone/>
              <a:defRPr>
                <a:solidFill>
                  <a:srgbClr val="000000"/>
                </a:solidFill>
              </a:defRPr>
            </a:lvl7pPr>
            <a:lvl8pPr lvl="7" algn="l">
              <a:lnSpc>
                <a:spcPct val="130000"/>
              </a:lnSpc>
              <a:spcBef>
                <a:spcPts val="1100"/>
              </a:spcBef>
              <a:spcAft>
                <a:spcPts val="0"/>
              </a:spcAft>
              <a:buSzPts val="1600"/>
              <a:buNone/>
              <a:defRPr>
                <a:solidFill>
                  <a:srgbClr val="000000"/>
                </a:solidFill>
              </a:defRPr>
            </a:lvl8pPr>
            <a:lvl9pPr lvl="8" algn="l">
              <a:lnSpc>
                <a:spcPct val="130000"/>
              </a:lnSpc>
              <a:spcBef>
                <a:spcPts val="1100"/>
              </a:spcBef>
              <a:spcAft>
                <a:spcPts val="1100"/>
              </a:spcAft>
              <a:buSzPts val="1600"/>
              <a:buNone/>
              <a:defRPr>
                <a:solidFill>
                  <a:srgbClr val="000000"/>
                </a:solidFill>
              </a:defRPr>
            </a:lvl9pPr>
          </a:lstStyle>
          <a:p/>
        </p:txBody>
      </p:sp>
      <p:pic>
        <p:nvPicPr>
          <p:cNvPr id="161" name="Google Shape;161;p29"/>
          <p:cNvPicPr preferRelativeResize="0"/>
          <p:nvPr/>
        </p:nvPicPr>
        <p:blipFill rotWithShape="1">
          <a:blip r:embed="rId2">
            <a:alphaModFix/>
          </a:blip>
          <a:srcRect b="0" l="49" r="59" t="0"/>
          <a:stretch/>
        </p:blipFill>
        <p:spPr>
          <a:xfrm>
            <a:off x="6315803" y="4823665"/>
            <a:ext cx="1769700" cy="961536"/>
          </a:xfrm>
          <a:prstGeom prst="rect">
            <a:avLst/>
          </a:prstGeom>
          <a:noFill/>
          <a:ln>
            <a:noFill/>
          </a:ln>
        </p:spPr>
      </p:pic>
      <p:sp>
        <p:nvSpPr>
          <p:cNvPr id="162" name="Google Shape;162;p29"/>
          <p:cNvSpPr/>
          <p:nvPr/>
        </p:nvSpPr>
        <p:spPr>
          <a:xfrm>
            <a:off x="8699225" y="5945600"/>
            <a:ext cx="444900" cy="912300"/>
          </a:xfrm>
          <a:prstGeom prst="rect">
            <a:avLst/>
          </a:prstGeom>
          <a:solidFill>
            <a:schemeClr val="dk1"/>
          </a:solidFill>
          <a:ln>
            <a:noFill/>
          </a:ln>
        </p:spPr>
        <p:txBody>
          <a:bodyPr anchorCtr="0" anchor="ctr" bIns="101575" lIns="101575" spcFirstLastPara="1" rIns="101575" wrap="square" tIns="1015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accent2"/>
        </a:solidFill>
      </p:bgPr>
    </p:bg>
    <p:spTree>
      <p:nvGrpSpPr>
        <p:cNvPr id="163" name="Shape 163"/>
        <p:cNvGrpSpPr/>
        <p:nvPr/>
      </p:nvGrpSpPr>
      <p:grpSpPr>
        <a:xfrm>
          <a:off x="0" y="0"/>
          <a:ext cx="0" cy="0"/>
          <a:chOff x="0" y="0"/>
          <a:chExt cx="0" cy="0"/>
        </a:xfrm>
      </p:grpSpPr>
      <p:sp>
        <p:nvSpPr>
          <p:cNvPr id="164" name="Google Shape;164;p30"/>
          <p:cNvSpPr txBox="1"/>
          <p:nvPr>
            <p:ph type="title"/>
          </p:nvPr>
        </p:nvSpPr>
        <p:spPr>
          <a:xfrm>
            <a:off x="458975" y="1917533"/>
            <a:ext cx="8226000" cy="42528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rgbClr val="4B3241"/>
              </a:buClr>
              <a:buSzPts val="3300"/>
              <a:buFont typeface="Montserrat SemiBold"/>
              <a:buNone/>
              <a:defRPr b="0" sz="3300">
                <a:solidFill>
                  <a:srgbClr val="4B3241"/>
                </a:solidFill>
                <a:latin typeface="Montserrat SemiBold"/>
                <a:ea typeface="Montserrat SemiBold"/>
                <a:cs typeface="Montserrat SemiBold"/>
                <a:sym typeface="Montserrat SemiBold"/>
              </a:defRPr>
            </a:lvl1pPr>
            <a:lvl2pPr lvl="1" algn="ctr">
              <a:lnSpc>
                <a:spcPct val="100000"/>
              </a:lnSpc>
              <a:spcBef>
                <a:spcPts val="0"/>
              </a:spcBef>
              <a:spcAft>
                <a:spcPts val="0"/>
              </a:spcAft>
              <a:buClr>
                <a:srgbClr val="4B3241"/>
              </a:buClr>
              <a:buSzPts val="4000"/>
              <a:buNone/>
              <a:defRPr sz="4000">
                <a:solidFill>
                  <a:srgbClr val="4B3241"/>
                </a:solidFill>
              </a:defRPr>
            </a:lvl2pPr>
            <a:lvl3pPr lvl="2" algn="ctr">
              <a:lnSpc>
                <a:spcPct val="100000"/>
              </a:lnSpc>
              <a:spcBef>
                <a:spcPts val="0"/>
              </a:spcBef>
              <a:spcAft>
                <a:spcPts val="0"/>
              </a:spcAft>
              <a:buClr>
                <a:srgbClr val="4B3241"/>
              </a:buClr>
              <a:buSzPts val="4000"/>
              <a:buNone/>
              <a:defRPr sz="4000">
                <a:solidFill>
                  <a:srgbClr val="4B3241"/>
                </a:solidFill>
              </a:defRPr>
            </a:lvl3pPr>
            <a:lvl4pPr lvl="3" algn="ctr">
              <a:lnSpc>
                <a:spcPct val="100000"/>
              </a:lnSpc>
              <a:spcBef>
                <a:spcPts val="0"/>
              </a:spcBef>
              <a:spcAft>
                <a:spcPts val="0"/>
              </a:spcAft>
              <a:buClr>
                <a:srgbClr val="4B3241"/>
              </a:buClr>
              <a:buSzPts val="4000"/>
              <a:buNone/>
              <a:defRPr sz="4000">
                <a:solidFill>
                  <a:srgbClr val="4B3241"/>
                </a:solidFill>
              </a:defRPr>
            </a:lvl4pPr>
            <a:lvl5pPr lvl="4" algn="ctr">
              <a:lnSpc>
                <a:spcPct val="100000"/>
              </a:lnSpc>
              <a:spcBef>
                <a:spcPts val="0"/>
              </a:spcBef>
              <a:spcAft>
                <a:spcPts val="0"/>
              </a:spcAft>
              <a:buClr>
                <a:srgbClr val="4B3241"/>
              </a:buClr>
              <a:buSzPts val="4000"/>
              <a:buNone/>
              <a:defRPr sz="4000">
                <a:solidFill>
                  <a:srgbClr val="4B3241"/>
                </a:solidFill>
              </a:defRPr>
            </a:lvl5pPr>
            <a:lvl6pPr lvl="5" algn="ctr">
              <a:lnSpc>
                <a:spcPct val="100000"/>
              </a:lnSpc>
              <a:spcBef>
                <a:spcPts val="0"/>
              </a:spcBef>
              <a:spcAft>
                <a:spcPts val="0"/>
              </a:spcAft>
              <a:buClr>
                <a:srgbClr val="4B3241"/>
              </a:buClr>
              <a:buSzPts val="4000"/>
              <a:buNone/>
              <a:defRPr sz="4000">
                <a:solidFill>
                  <a:srgbClr val="4B3241"/>
                </a:solidFill>
              </a:defRPr>
            </a:lvl6pPr>
            <a:lvl7pPr lvl="6" algn="ctr">
              <a:lnSpc>
                <a:spcPct val="100000"/>
              </a:lnSpc>
              <a:spcBef>
                <a:spcPts val="0"/>
              </a:spcBef>
              <a:spcAft>
                <a:spcPts val="0"/>
              </a:spcAft>
              <a:buClr>
                <a:srgbClr val="4B3241"/>
              </a:buClr>
              <a:buSzPts val="4000"/>
              <a:buNone/>
              <a:defRPr sz="4000">
                <a:solidFill>
                  <a:srgbClr val="4B3241"/>
                </a:solidFill>
              </a:defRPr>
            </a:lvl7pPr>
            <a:lvl8pPr lvl="7" algn="ctr">
              <a:lnSpc>
                <a:spcPct val="100000"/>
              </a:lnSpc>
              <a:spcBef>
                <a:spcPts val="0"/>
              </a:spcBef>
              <a:spcAft>
                <a:spcPts val="0"/>
              </a:spcAft>
              <a:buClr>
                <a:srgbClr val="4B3241"/>
              </a:buClr>
              <a:buSzPts val="4000"/>
              <a:buNone/>
              <a:defRPr sz="4000">
                <a:solidFill>
                  <a:srgbClr val="4B3241"/>
                </a:solidFill>
              </a:defRPr>
            </a:lvl8pPr>
            <a:lvl9pPr lvl="8" algn="ctr">
              <a:lnSpc>
                <a:spcPct val="100000"/>
              </a:lnSpc>
              <a:spcBef>
                <a:spcPts val="0"/>
              </a:spcBef>
              <a:spcAft>
                <a:spcPts val="0"/>
              </a:spcAft>
              <a:buClr>
                <a:srgbClr val="4B3241"/>
              </a:buClr>
              <a:buSzPts val="4000"/>
              <a:buNone/>
              <a:defRPr sz="4000">
                <a:solidFill>
                  <a:srgbClr val="4B3241"/>
                </a:solidFill>
              </a:defRPr>
            </a:lvl9pPr>
          </a:lstStyle>
          <a:p/>
        </p:txBody>
      </p:sp>
      <p:sp>
        <p:nvSpPr>
          <p:cNvPr id="165" name="Google Shape;165;p30"/>
          <p:cNvSpPr txBox="1"/>
          <p:nvPr>
            <p:ph idx="12" type="sldNum"/>
          </p:nvPr>
        </p:nvSpPr>
        <p:spPr>
          <a:xfrm>
            <a:off x="458971" y="6391100"/>
            <a:ext cx="720000" cy="240000"/>
          </a:xfrm>
          <a:prstGeom prst="rect">
            <a:avLst/>
          </a:prstGeom>
          <a:noFill/>
          <a:ln>
            <a:noFill/>
          </a:ln>
        </p:spPr>
        <p:txBody>
          <a:bodyPr anchorCtr="0" anchor="t" bIns="0" lIns="0" spcFirstLastPara="1" rIns="0" wrap="square" tIns="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9pPr>
          </a:lstStyle>
          <a:p>
            <a:pPr indent="0" lvl="0" marL="0" rtl="0" algn="l">
              <a:spcBef>
                <a:spcPts val="0"/>
              </a:spcBef>
              <a:spcAft>
                <a:spcPts val="0"/>
              </a:spcAft>
              <a:buNone/>
            </a:pPr>
            <a:fld id="{00000000-1234-1234-1234-123412341234}" type="slidenum">
              <a:rPr lang="en-GB"/>
              <a:t>‹#›</a:t>
            </a:fld>
            <a:endParaRPr/>
          </a:p>
        </p:txBody>
      </p:sp>
      <p:pic>
        <p:nvPicPr>
          <p:cNvPr id="166" name="Google Shape;166;p30"/>
          <p:cNvPicPr preferRelativeResize="0"/>
          <p:nvPr/>
        </p:nvPicPr>
        <p:blipFill rotWithShape="1">
          <a:blip r:embed="rId2">
            <a:alphaModFix/>
          </a:blip>
          <a:srcRect b="0" l="9" r="0" t="0"/>
          <a:stretch/>
        </p:blipFill>
        <p:spPr>
          <a:xfrm>
            <a:off x="8704149" y="6003937"/>
            <a:ext cx="168320" cy="314384"/>
          </a:xfrm>
          <a:prstGeom prst="rect">
            <a:avLst/>
          </a:prstGeom>
          <a:noFill/>
          <a:ln>
            <a:noFill/>
          </a:ln>
        </p:spPr>
      </p:pic>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7" name="Shape 167"/>
        <p:cNvGrpSpPr/>
        <p:nvPr/>
      </p:nvGrpSpPr>
      <p:grpSpPr>
        <a:xfrm>
          <a:off x="0" y="0"/>
          <a:ext cx="0" cy="0"/>
          <a:chOff x="0" y="0"/>
          <a:chExt cx="0" cy="0"/>
        </a:xfrm>
      </p:grpSpPr>
      <p:sp>
        <p:nvSpPr>
          <p:cNvPr id="168" name="Google Shape;168;p31"/>
          <p:cNvSpPr txBox="1"/>
          <p:nvPr>
            <p:ph type="title"/>
          </p:nvPr>
        </p:nvSpPr>
        <p:spPr>
          <a:xfrm>
            <a:off x="458975" y="593367"/>
            <a:ext cx="6600600" cy="1086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SzPts val="2400"/>
              <a:buNone/>
              <a:defRPr/>
            </a:lvl1pPr>
            <a:lvl2pPr lvl="1" algn="l">
              <a:lnSpc>
                <a:spcPct val="100000"/>
              </a:lnSpc>
              <a:spcBef>
                <a:spcPts val="0"/>
              </a:spcBef>
              <a:spcAft>
                <a:spcPts val="0"/>
              </a:spcAft>
              <a:buSzPts val="3100"/>
              <a:buNone/>
              <a:defRPr/>
            </a:lvl2pPr>
            <a:lvl3pPr lvl="2" algn="l">
              <a:lnSpc>
                <a:spcPct val="100000"/>
              </a:lnSpc>
              <a:spcBef>
                <a:spcPts val="0"/>
              </a:spcBef>
              <a:spcAft>
                <a:spcPts val="0"/>
              </a:spcAft>
              <a:buSzPts val="3100"/>
              <a:buNone/>
              <a:defRPr/>
            </a:lvl3pPr>
            <a:lvl4pPr lvl="3" algn="l">
              <a:lnSpc>
                <a:spcPct val="100000"/>
              </a:lnSpc>
              <a:spcBef>
                <a:spcPts val="0"/>
              </a:spcBef>
              <a:spcAft>
                <a:spcPts val="0"/>
              </a:spcAft>
              <a:buSzPts val="3100"/>
              <a:buNone/>
              <a:defRPr/>
            </a:lvl4pPr>
            <a:lvl5pPr lvl="4" algn="l">
              <a:lnSpc>
                <a:spcPct val="100000"/>
              </a:lnSpc>
              <a:spcBef>
                <a:spcPts val="0"/>
              </a:spcBef>
              <a:spcAft>
                <a:spcPts val="0"/>
              </a:spcAft>
              <a:buSzPts val="3100"/>
              <a:buNone/>
              <a:defRPr/>
            </a:lvl5pPr>
            <a:lvl6pPr lvl="5" algn="l">
              <a:lnSpc>
                <a:spcPct val="100000"/>
              </a:lnSpc>
              <a:spcBef>
                <a:spcPts val="0"/>
              </a:spcBef>
              <a:spcAft>
                <a:spcPts val="0"/>
              </a:spcAft>
              <a:buSzPts val="3100"/>
              <a:buNone/>
              <a:defRPr/>
            </a:lvl6pPr>
            <a:lvl7pPr lvl="6" algn="l">
              <a:lnSpc>
                <a:spcPct val="100000"/>
              </a:lnSpc>
              <a:spcBef>
                <a:spcPts val="0"/>
              </a:spcBef>
              <a:spcAft>
                <a:spcPts val="0"/>
              </a:spcAft>
              <a:buSzPts val="3100"/>
              <a:buNone/>
              <a:defRPr/>
            </a:lvl7pPr>
            <a:lvl8pPr lvl="7" algn="l">
              <a:lnSpc>
                <a:spcPct val="100000"/>
              </a:lnSpc>
              <a:spcBef>
                <a:spcPts val="0"/>
              </a:spcBef>
              <a:spcAft>
                <a:spcPts val="0"/>
              </a:spcAft>
              <a:buSzPts val="3100"/>
              <a:buNone/>
              <a:defRPr/>
            </a:lvl8pPr>
            <a:lvl9pPr lvl="8" algn="l">
              <a:lnSpc>
                <a:spcPct val="100000"/>
              </a:lnSpc>
              <a:spcBef>
                <a:spcPts val="0"/>
              </a:spcBef>
              <a:spcAft>
                <a:spcPts val="0"/>
              </a:spcAft>
              <a:buSzPts val="3100"/>
              <a:buNone/>
              <a:defRPr/>
            </a:lvl9pPr>
          </a:lstStyle>
          <a:p/>
        </p:txBody>
      </p:sp>
      <p:sp>
        <p:nvSpPr>
          <p:cNvPr id="169" name="Google Shape;169;p31"/>
          <p:cNvSpPr txBox="1"/>
          <p:nvPr>
            <p:ph idx="1" type="body"/>
          </p:nvPr>
        </p:nvSpPr>
        <p:spPr>
          <a:xfrm>
            <a:off x="458975" y="1679367"/>
            <a:ext cx="8226000" cy="4212900"/>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vl1pPr>
            <a:lvl2pPr indent="-342900" lvl="1" marL="914400" algn="l">
              <a:lnSpc>
                <a:spcPct val="130000"/>
              </a:lnSpc>
              <a:spcBef>
                <a:spcPts val="1100"/>
              </a:spcBef>
              <a:spcAft>
                <a:spcPts val="0"/>
              </a:spcAft>
              <a:buSzPts val="1800"/>
              <a:buChar char="–"/>
              <a:defRPr/>
            </a:lvl2pPr>
            <a:lvl3pPr indent="-330200" lvl="2" marL="1371600" algn="l">
              <a:lnSpc>
                <a:spcPct val="130000"/>
              </a:lnSpc>
              <a:spcBef>
                <a:spcPts val="1100"/>
              </a:spcBef>
              <a:spcAft>
                <a:spcPts val="0"/>
              </a:spcAft>
              <a:buSzPts val="1600"/>
              <a:buChar char="–"/>
              <a:defRPr/>
            </a:lvl3pPr>
            <a:lvl4pPr indent="-330200" lvl="3" marL="1828800" algn="l">
              <a:lnSpc>
                <a:spcPct val="130000"/>
              </a:lnSpc>
              <a:spcBef>
                <a:spcPts val="900"/>
              </a:spcBef>
              <a:spcAft>
                <a:spcPts val="0"/>
              </a:spcAft>
              <a:buSzPts val="1600"/>
              <a:buChar char="–"/>
              <a:defRPr/>
            </a:lvl4pPr>
            <a:lvl5pPr indent="-330200" lvl="4" marL="2286000" algn="l">
              <a:lnSpc>
                <a:spcPct val="130000"/>
              </a:lnSpc>
              <a:spcBef>
                <a:spcPts val="900"/>
              </a:spcBef>
              <a:spcAft>
                <a:spcPts val="0"/>
              </a:spcAft>
              <a:buSzPts val="1600"/>
              <a:buChar char="–"/>
              <a:defRPr sz="1600"/>
            </a:lvl5pPr>
            <a:lvl6pPr indent="-330200" lvl="5" marL="2743200" algn="l">
              <a:lnSpc>
                <a:spcPct val="130000"/>
              </a:lnSpc>
              <a:spcBef>
                <a:spcPts val="700"/>
              </a:spcBef>
              <a:spcAft>
                <a:spcPts val="0"/>
              </a:spcAft>
              <a:buSzPts val="1600"/>
              <a:buChar char="–"/>
              <a:defRPr/>
            </a:lvl6pPr>
            <a:lvl7pPr indent="-330200" lvl="6" marL="3200400" algn="l">
              <a:lnSpc>
                <a:spcPct val="130000"/>
              </a:lnSpc>
              <a:spcBef>
                <a:spcPts val="700"/>
              </a:spcBef>
              <a:spcAft>
                <a:spcPts val="0"/>
              </a:spcAft>
              <a:buSzPts val="1600"/>
              <a:buChar char="–"/>
              <a:defRPr/>
            </a:lvl7pPr>
            <a:lvl8pPr indent="-330200" lvl="7" marL="3657600" algn="l">
              <a:lnSpc>
                <a:spcPct val="130000"/>
              </a:lnSpc>
              <a:spcBef>
                <a:spcPts val="400"/>
              </a:spcBef>
              <a:spcAft>
                <a:spcPts val="0"/>
              </a:spcAft>
              <a:buSzPts val="1600"/>
              <a:buChar char="–"/>
              <a:defRPr/>
            </a:lvl8pPr>
            <a:lvl9pPr indent="-330200" lvl="8" marL="4114800" algn="l">
              <a:lnSpc>
                <a:spcPct val="130000"/>
              </a:lnSpc>
              <a:spcBef>
                <a:spcPts val="400"/>
              </a:spcBef>
              <a:spcAft>
                <a:spcPts val="200"/>
              </a:spcAft>
              <a:buSzPts val="1600"/>
              <a:buChar char="–"/>
              <a:defRPr/>
            </a:lvl9pPr>
          </a:lstStyle>
          <a:p/>
        </p:txBody>
      </p:sp>
      <p:sp>
        <p:nvSpPr>
          <p:cNvPr id="170" name="Google Shape;170;p31"/>
          <p:cNvSpPr txBox="1"/>
          <p:nvPr>
            <p:ph idx="12" type="sldNum"/>
          </p:nvPr>
        </p:nvSpPr>
        <p:spPr>
          <a:xfrm>
            <a:off x="458971" y="6391100"/>
            <a:ext cx="720000" cy="240000"/>
          </a:xfrm>
          <a:prstGeom prst="rect">
            <a:avLst/>
          </a:prstGeom>
          <a:noFill/>
          <a:ln>
            <a:noFill/>
          </a:ln>
        </p:spPr>
        <p:txBody>
          <a:bodyPr anchorCtr="0" anchor="t" bIns="0" lIns="0" spcFirstLastPara="1" rIns="0" wrap="square" tIns="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ultiple choice options">
  <p:cSld name="TITLE_ONLY_1_1_1">
    <p:spTree>
      <p:nvGrpSpPr>
        <p:cNvPr id="171" name="Shape 171"/>
        <p:cNvGrpSpPr/>
        <p:nvPr/>
      </p:nvGrpSpPr>
      <p:grpSpPr>
        <a:xfrm>
          <a:off x="0" y="0"/>
          <a:ext cx="0" cy="0"/>
          <a:chOff x="0" y="0"/>
          <a:chExt cx="0" cy="0"/>
        </a:xfrm>
      </p:grpSpPr>
      <p:sp>
        <p:nvSpPr>
          <p:cNvPr id="172" name="Google Shape;172;p32"/>
          <p:cNvSpPr txBox="1"/>
          <p:nvPr>
            <p:ph type="title"/>
          </p:nvPr>
        </p:nvSpPr>
        <p:spPr>
          <a:xfrm>
            <a:off x="458975" y="593367"/>
            <a:ext cx="6600600" cy="10860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rgbClr val="4B3241"/>
              </a:buClr>
              <a:buSzPts val="2400"/>
              <a:buNone/>
              <a:defRPr>
                <a:solidFill>
                  <a:srgbClr val="4B3241"/>
                </a:solidFill>
              </a:defRPr>
            </a:lvl1pPr>
            <a:lvl2pPr lvl="1" algn="l">
              <a:lnSpc>
                <a:spcPct val="100000"/>
              </a:lnSpc>
              <a:spcBef>
                <a:spcPts val="0"/>
              </a:spcBef>
              <a:spcAft>
                <a:spcPts val="0"/>
              </a:spcAft>
              <a:buSzPts val="3100"/>
              <a:buNone/>
              <a:defRPr/>
            </a:lvl2pPr>
            <a:lvl3pPr lvl="2" algn="l">
              <a:lnSpc>
                <a:spcPct val="100000"/>
              </a:lnSpc>
              <a:spcBef>
                <a:spcPts val="0"/>
              </a:spcBef>
              <a:spcAft>
                <a:spcPts val="0"/>
              </a:spcAft>
              <a:buSzPts val="3100"/>
              <a:buNone/>
              <a:defRPr/>
            </a:lvl3pPr>
            <a:lvl4pPr lvl="3" algn="l">
              <a:lnSpc>
                <a:spcPct val="100000"/>
              </a:lnSpc>
              <a:spcBef>
                <a:spcPts val="0"/>
              </a:spcBef>
              <a:spcAft>
                <a:spcPts val="0"/>
              </a:spcAft>
              <a:buSzPts val="3100"/>
              <a:buNone/>
              <a:defRPr/>
            </a:lvl4pPr>
            <a:lvl5pPr lvl="4" algn="l">
              <a:lnSpc>
                <a:spcPct val="100000"/>
              </a:lnSpc>
              <a:spcBef>
                <a:spcPts val="0"/>
              </a:spcBef>
              <a:spcAft>
                <a:spcPts val="0"/>
              </a:spcAft>
              <a:buSzPts val="3100"/>
              <a:buNone/>
              <a:defRPr/>
            </a:lvl5pPr>
            <a:lvl6pPr lvl="5" algn="l">
              <a:lnSpc>
                <a:spcPct val="100000"/>
              </a:lnSpc>
              <a:spcBef>
                <a:spcPts val="0"/>
              </a:spcBef>
              <a:spcAft>
                <a:spcPts val="0"/>
              </a:spcAft>
              <a:buSzPts val="3100"/>
              <a:buNone/>
              <a:defRPr/>
            </a:lvl6pPr>
            <a:lvl7pPr lvl="6" algn="l">
              <a:lnSpc>
                <a:spcPct val="100000"/>
              </a:lnSpc>
              <a:spcBef>
                <a:spcPts val="0"/>
              </a:spcBef>
              <a:spcAft>
                <a:spcPts val="0"/>
              </a:spcAft>
              <a:buSzPts val="3100"/>
              <a:buNone/>
              <a:defRPr/>
            </a:lvl7pPr>
            <a:lvl8pPr lvl="7" algn="l">
              <a:lnSpc>
                <a:spcPct val="100000"/>
              </a:lnSpc>
              <a:spcBef>
                <a:spcPts val="0"/>
              </a:spcBef>
              <a:spcAft>
                <a:spcPts val="0"/>
              </a:spcAft>
              <a:buSzPts val="3100"/>
              <a:buNone/>
              <a:defRPr/>
            </a:lvl8pPr>
            <a:lvl9pPr lvl="8" algn="l">
              <a:lnSpc>
                <a:spcPct val="100000"/>
              </a:lnSpc>
              <a:spcBef>
                <a:spcPts val="0"/>
              </a:spcBef>
              <a:spcAft>
                <a:spcPts val="0"/>
              </a:spcAft>
              <a:buSzPts val="3100"/>
              <a:buNone/>
              <a:defRPr/>
            </a:lvl9pPr>
          </a:lstStyle>
          <a:p/>
        </p:txBody>
      </p:sp>
      <p:sp>
        <p:nvSpPr>
          <p:cNvPr id="173" name="Google Shape;173;p32"/>
          <p:cNvSpPr txBox="1"/>
          <p:nvPr>
            <p:ph idx="1" type="subTitle"/>
          </p:nvPr>
        </p:nvSpPr>
        <p:spPr>
          <a:xfrm>
            <a:off x="458975" y="1917533"/>
            <a:ext cx="3128400" cy="604500"/>
          </a:xfrm>
          <a:prstGeom prst="rect">
            <a:avLst/>
          </a:prstGeom>
          <a:solidFill>
            <a:schemeClr val="accent6"/>
          </a:solidFill>
          <a:ln>
            <a:noFill/>
          </a:ln>
        </p:spPr>
        <p:txBody>
          <a:bodyPr anchorCtr="0" anchor="t" bIns="101575" lIns="101575" spcFirstLastPara="1" rIns="101575" wrap="square" tIns="100000">
            <a:noAutofit/>
          </a:bodyPr>
          <a:lstStyle>
            <a:lvl1pPr lvl="0" algn="l">
              <a:lnSpc>
                <a:spcPct val="130000"/>
              </a:lnSpc>
              <a:spcBef>
                <a:spcPts val="0"/>
              </a:spcBef>
              <a:spcAft>
                <a:spcPts val="0"/>
              </a:spcAft>
              <a:buSzPts val="1800"/>
              <a:buNone/>
              <a:defRPr>
                <a:solidFill>
                  <a:schemeClr val="lt1"/>
                </a:solidFill>
                <a:latin typeface="Montserrat SemiBold"/>
                <a:ea typeface="Montserrat SemiBold"/>
                <a:cs typeface="Montserrat SemiBold"/>
                <a:sym typeface="Montserrat SemiBold"/>
              </a:defRPr>
            </a:lvl1pPr>
            <a:lvl2pPr lvl="1" algn="l">
              <a:lnSpc>
                <a:spcPct val="130000"/>
              </a:lnSpc>
              <a:spcBef>
                <a:spcPts val="0"/>
              </a:spcBef>
              <a:spcAft>
                <a:spcPts val="0"/>
              </a:spcAft>
              <a:buSzPts val="1800"/>
              <a:buNone/>
              <a:defRPr/>
            </a:lvl2pPr>
            <a:lvl3pPr lvl="2" algn="l">
              <a:lnSpc>
                <a:spcPct val="130000"/>
              </a:lnSpc>
              <a:spcBef>
                <a:spcPts val="0"/>
              </a:spcBef>
              <a:spcAft>
                <a:spcPts val="0"/>
              </a:spcAft>
              <a:buSzPts val="1600"/>
              <a:buNone/>
              <a:defRPr/>
            </a:lvl3pPr>
            <a:lvl4pPr lvl="3" algn="l">
              <a:lnSpc>
                <a:spcPct val="130000"/>
              </a:lnSpc>
              <a:spcBef>
                <a:spcPts val="0"/>
              </a:spcBef>
              <a:spcAft>
                <a:spcPts val="0"/>
              </a:spcAft>
              <a:buSzPts val="1600"/>
              <a:buNone/>
              <a:defRPr/>
            </a:lvl4pPr>
            <a:lvl5pPr lvl="4" algn="l">
              <a:lnSpc>
                <a:spcPct val="130000"/>
              </a:lnSpc>
              <a:spcBef>
                <a:spcPts val="0"/>
              </a:spcBef>
              <a:spcAft>
                <a:spcPts val="0"/>
              </a:spcAft>
              <a:buSzPts val="1600"/>
              <a:buNone/>
              <a:defRPr/>
            </a:lvl5pPr>
            <a:lvl6pPr lvl="5" algn="l">
              <a:lnSpc>
                <a:spcPct val="130000"/>
              </a:lnSpc>
              <a:spcBef>
                <a:spcPts val="0"/>
              </a:spcBef>
              <a:spcAft>
                <a:spcPts val="0"/>
              </a:spcAft>
              <a:buSzPts val="1600"/>
              <a:buNone/>
              <a:defRPr/>
            </a:lvl6pPr>
            <a:lvl7pPr lvl="6" algn="l">
              <a:lnSpc>
                <a:spcPct val="130000"/>
              </a:lnSpc>
              <a:spcBef>
                <a:spcPts val="0"/>
              </a:spcBef>
              <a:spcAft>
                <a:spcPts val="0"/>
              </a:spcAft>
              <a:buSzPts val="1600"/>
              <a:buNone/>
              <a:defRPr/>
            </a:lvl7pPr>
            <a:lvl8pPr lvl="7" algn="l">
              <a:lnSpc>
                <a:spcPct val="130000"/>
              </a:lnSpc>
              <a:spcBef>
                <a:spcPts val="0"/>
              </a:spcBef>
              <a:spcAft>
                <a:spcPts val="0"/>
              </a:spcAft>
              <a:buSzPts val="1600"/>
              <a:buNone/>
              <a:defRPr/>
            </a:lvl8pPr>
            <a:lvl9pPr lvl="8" algn="l">
              <a:lnSpc>
                <a:spcPct val="130000"/>
              </a:lnSpc>
              <a:spcBef>
                <a:spcPts val="0"/>
              </a:spcBef>
              <a:spcAft>
                <a:spcPts val="0"/>
              </a:spcAft>
              <a:buSzPts val="1600"/>
              <a:buNone/>
              <a:defRPr/>
            </a:lvl9pPr>
          </a:lstStyle>
          <a:p/>
        </p:txBody>
      </p:sp>
      <p:sp>
        <p:nvSpPr>
          <p:cNvPr id="174" name="Google Shape;174;p32"/>
          <p:cNvSpPr txBox="1"/>
          <p:nvPr>
            <p:ph idx="2" type="body"/>
          </p:nvPr>
        </p:nvSpPr>
        <p:spPr>
          <a:xfrm>
            <a:off x="458975" y="2760100"/>
            <a:ext cx="3951000" cy="841200"/>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vl1pPr>
            <a:lvl2pPr indent="-342900" lvl="1" marL="914400" algn="l">
              <a:lnSpc>
                <a:spcPct val="130000"/>
              </a:lnSpc>
              <a:spcBef>
                <a:spcPts val="1100"/>
              </a:spcBef>
              <a:spcAft>
                <a:spcPts val="0"/>
              </a:spcAft>
              <a:buSzPts val="1800"/>
              <a:buChar char="–"/>
              <a:defRPr/>
            </a:lvl2pPr>
            <a:lvl3pPr indent="-330200" lvl="2" marL="1371600" algn="l">
              <a:lnSpc>
                <a:spcPct val="130000"/>
              </a:lnSpc>
              <a:spcBef>
                <a:spcPts val="1100"/>
              </a:spcBef>
              <a:spcAft>
                <a:spcPts val="0"/>
              </a:spcAft>
              <a:buSzPts val="1600"/>
              <a:buChar char="–"/>
              <a:defRPr/>
            </a:lvl3pPr>
            <a:lvl4pPr indent="-330200" lvl="3" marL="1828800" algn="l">
              <a:lnSpc>
                <a:spcPct val="130000"/>
              </a:lnSpc>
              <a:spcBef>
                <a:spcPts val="900"/>
              </a:spcBef>
              <a:spcAft>
                <a:spcPts val="0"/>
              </a:spcAft>
              <a:buSzPts val="1600"/>
              <a:buChar char="–"/>
              <a:defRPr/>
            </a:lvl4pPr>
            <a:lvl5pPr indent="-330200" lvl="4" marL="2286000" algn="l">
              <a:lnSpc>
                <a:spcPct val="130000"/>
              </a:lnSpc>
              <a:spcBef>
                <a:spcPts val="900"/>
              </a:spcBef>
              <a:spcAft>
                <a:spcPts val="0"/>
              </a:spcAft>
              <a:buSzPts val="1600"/>
              <a:buChar char="–"/>
              <a:defRPr/>
            </a:lvl5pPr>
            <a:lvl6pPr indent="-330200" lvl="5" marL="2743200" algn="l">
              <a:lnSpc>
                <a:spcPct val="130000"/>
              </a:lnSpc>
              <a:spcBef>
                <a:spcPts val="700"/>
              </a:spcBef>
              <a:spcAft>
                <a:spcPts val="0"/>
              </a:spcAft>
              <a:buSzPts val="1600"/>
              <a:buChar char="–"/>
              <a:defRPr/>
            </a:lvl6pPr>
            <a:lvl7pPr indent="-330200" lvl="6" marL="3200400" algn="l">
              <a:lnSpc>
                <a:spcPct val="130000"/>
              </a:lnSpc>
              <a:spcBef>
                <a:spcPts val="700"/>
              </a:spcBef>
              <a:spcAft>
                <a:spcPts val="0"/>
              </a:spcAft>
              <a:buSzPts val="1600"/>
              <a:buChar char="–"/>
              <a:defRPr/>
            </a:lvl7pPr>
            <a:lvl8pPr indent="-330200" lvl="7" marL="3657600" algn="l">
              <a:lnSpc>
                <a:spcPct val="130000"/>
              </a:lnSpc>
              <a:spcBef>
                <a:spcPts val="400"/>
              </a:spcBef>
              <a:spcAft>
                <a:spcPts val="0"/>
              </a:spcAft>
              <a:buSzPts val="1600"/>
              <a:buChar char="–"/>
              <a:defRPr/>
            </a:lvl8pPr>
            <a:lvl9pPr indent="-330200" lvl="8" marL="4114800" algn="l">
              <a:lnSpc>
                <a:spcPct val="130000"/>
              </a:lnSpc>
              <a:spcBef>
                <a:spcPts val="400"/>
              </a:spcBef>
              <a:spcAft>
                <a:spcPts val="200"/>
              </a:spcAft>
              <a:buSzPts val="1600"/>
              <a:buChar char="–"/>
              <a:defRPr/>
            </a:lvl9pPr>
          </a:lstStyle>
          <a:p/>
        </p:txBody>
      </p:sp>
      <p:sp>
        <p:nvSpPr>
          <p:cNvPr id="175" name="Google Shape;175;p32"/>
          <p:cNvSpPr txBox="1"/>
          <p:nvPr>
            <p:ph idx="3" type="subTitle"/>
          </p:nvPr>
        </p:nvSpPr>
        <p:spPr>
          <a:xfrm>
            <a:off x="4734000" y="1917533"/>
            <a:ext cx="3128400" cy="604500"/>
          </a:xfrm>
          <a:prstGeom prst="rect">
            <a:avLst/>
          </a:prstGeom>
          <a:solidFill>
            <a:schemeClr val="accent5"/>
          </a:solidFill>
          <a:ln>
            <a:noFill/>
          </a:ln>
        </p:spPr>
        <p:txBody>
          <a:bodyPr anchorCtr="0" anchor="t" bIns="101575" lIns="101575" spcFirstLastPara="1" rIns="101575" wrap="square" tIns="100000">
            <a:noAutofit/>
          </a:bodyPr>
          <a:lstStyle>
            <a:lvl1pPr lvl="0" algn="l">
              <a:lnSpc>
                <a:spcPct val="130000"/>
              </a:lnSpc>
              <a:spcBef>
                <a:spcPts val="0"/>
              </a:spcBef>
              <a:spcAft>
                <a:spcPts val="0"/>
              </a:spcAft>
              <a:buSzPts val="1800"/>
              <a:buNone/>
              <a:defRPr>
                <a:solidFill>
                  <a:schemeClr val="lt1"/>
                </a:solidFill>
                <a:latin typeface="Montserrat SemiBold"/>
                <a:ea typeface="Montserrat SemiBold"/>
                <a:cs typeface="Montserrat SemiBold"/>
                <a:sym typeface="Montserrat SemiBold"/>
              </a:defRPr>
            </a:lvl1pPr>
            <a:lvl2pPr lvl="1" algn="l">
              <a:lnSpc>
                <a:spcPct val="130000"/>
              </a:lnSpc>
              <a:spcBef>
                <a:spcPts val="0"/>
              </a:spcBef>
              <a:spcAft>
                <a:spcPts val="0"/>
              </a:spcAft>
              <a:buSzPts val="1800"/>
              <a:buNone/>
              <a:defRPr/>
            </a:lvl2pPr>
            <a:lvl3pPr lvl="2" algn="l">
              <a:lnSpc>
                <a:spcPct val="130000"/>
              </a:lnSpc>
              <a:spcBef>
                <a:spcPts val="0"/>
              </a:spcBef>
              <a:spcAft>
                <a:spcPts val="0"/>
              </a:spcAft>
              <a:buSzPts val="1600"/>
              <a:buNone/>
              <a:defRPr/>
            </a:lvl3pPr>
            <a:lvl4pPr lvl="3" algn="l">
              <a:lnSpc>
                <a:spcPct val="130000"/>
              </a:lnSpc>
              <a:spcBef>
                <a:spcPts val="0"/>
              </a:spcBef>
              <a:spcAft>
                <a:spcPts val="0"/>
              </a:spcAft>
              <a:buSzPts val="1600"/>
              <a:buNone/>
              <a:defRPr/>
            </a:lvl4pPr>
            <a:lvl5pPr lvl="4" algn="l">
              <a:lnSpc>
                <a:spcPct val="130000"/>
              </a:lnSpc>
              <a:spcBef>
                <a:spcPts val="0"/>
              </a:spcBef>
              <a:spcAft>
                <a:spcPts val="0"/>
              </a:spcAft>
              <a:buSzPts val="1600"/>
              <a:buNone/>
              <a:defRPr/>
            </a:lvl5pPr>
            <a:lvl6pPr lvl="5" algn="l">
              <a:lnSpc>
                <a:spcPct val="130000"/>
              </a:lnSpc>
              <a:spcBef>
                <a:spcPts val="0"/>
              </a:spcBef>
              <a:spcAft>
                <a:spcPts val="0"/>
              </a:spcAft>
              <a:buSzPts val="1600"/>
              <a:buNone/>
              <a:defRPr/>
            </a:lvl6pPr>
            <a:lvl7pPr lvl="6" algn="l">
              <a:lnSpc>
                <a:spcPct val="130000"/>
              </a:lnSpc>
              <a:spcBef>
                <a:spcPts val="0"/>
              </a:spcBef>
              <a:spcAft>
                <a:spcPts val="0"/>
              </a:spcAft>
              <a:buSzPts val="1600"/>
              <a:buNone/>
              <a:defRPr/>
            </a:lvl7pPr>
            <a:lvl8pPr lvl="7" algn="l">
              <a:lnSpc>
                <a:spcPct val="130000"/>
              </a:lnSpc>
              <a:spcBef>
                <a:spcPts val="0"/>
              </a:spcBef>
              <a:spcAft>
                <a:spcPts val="0"/>
              </a:spcAft>
              <a:buSzPts val="1600"/>
              <a:buNone/>
              <a:defRPr/>
            </a:lvl8pPr>
            <a:lvl9pPr lvl="8" algn="l">
              <a:lnSpc>
                <a:spcPct val="130000"/>
              </a:lnSpc>
              <a:spcBef>
                <a:spcPts val="0"/>
              </a:spcBef>
              <a:spcAft>
                <a:spcPts val="0"/>
              </a:spcAft>
              <a:buSzPts val="1600"/>
              <a:buNone/>
              <a:defRPr/>
            </a:lvl9pPr>
          </a:lstStyle>
          <a:p/>
        </p:txBody>
      </p:sp>
      <p:sp>
        <p:nvSpPr>
          <p:cNvPr id="176" name="Google Shape;176;p32"/>
          <p:cNvSpPr txBox="1"/>
          <p:nvPr>
            <p:ph idx="4" type="body"/>
          </p:nvPr>
        </p:nvSpPr>
        <p:spPr>
          <a:xfrm>
            <a:off x="4734000" y="2760100"/>
            <a:ext cx="3951000" cy="841200"/>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vl1pPr>
            <a:lvl2pPr indent="-342900" lvl="1" marL="914400" algn="l">
              <a:lnSpc>
                <a:spcPct val="130000"/>
              </a:lnSpc>
              <a:spcBef>
                <a:spcPts val="1100"/>
              </a:spcBef>
              <a:spcAft>
                <a:spcPts val="0"/>
              </a:spcAft>
              <a:buSzPts val="1800"/>
              <a:buChar char="–"/>
              <a:defRPr/>
            </a:lvl2pPr>
            <a:lvl3pPr indent="-330200" lvl="2" marL="1371600" algn="l">
              <a:lnSpc>
                <a:spcPct val="130000"/>
              </a:lnSpc>
              <a:spcBef>
                <a:spcPts val="1100"/>
              </a:spcBef>
              <a:spcAft>
                <a:spcPts val="0"/>
              </a:spcAft>
              <a:buSzPts val="1600"/>
              <a:buChar char="–"/>
              <a:defRPr/>
            </a:lvl3pPr>
            <a:lvl4pPr indent="-330200" lvl="3" marL="1828800" algn="l">
              <a:lnSpc>
                <a:spcPct val="130000"/>
              </a:lnSpc>
              <a:spcBef>
                <a:spcPts val="900"/>
              </a:spcBef>
              <a:spcAft>
                <a:spcPts val="0"/>
              </a:spcAft>
              <a:buSzPts val="1600"/>
              <a:buChar char="–"/>
              <a:defRPr/>
            </a:lvl4pPr>
            <a:lvl5pPr indent="-330200" lvl="4" marL="2286000" algn="l">
              <a:lnSpc>
                <a:spcPct val="130000"/>
              </a:lnSpc>
              <a:spcBef>
                <a:spcPts val="900"/>
              </a:spcBef>
              <a:spcAft>
                <a:spcPts val="0"/>
              </a:spcAft>
              <a:buSzPts val="1600"/>
              <a:buChar char="–"/>
              <a:defRPr/>
            </a:lvl5pPr>
            <a:lvl6pPr indent="-330200" lvl="5" marL="2743200" algn="l">
              <a:lnSpc>
                <a:spcPct val="130000"/>
              </a:lnSpc>
              <a:spcBef>
                <a:spcPts val="700"/>
              </a:spcBef>
              <a:spcAft>
                <a:spcPts val="0"/>
              </a:spcAft>
              <a:buSzPts val="1600"/>
              <a:buChar char="–"/>
              <a:defRPr/>
            </a:lvl6pPr>
            <a:lvl7pPr indent="-330200" lvl="6" marL="3200400" algn="l">
              <a:lnSpc>
                <a:spcPct val="130000"/>
              </a:lnSpc>
              <a:spcBef>
                <a:spcPts val="700"/>
              </a:spcBef>
              <a:spcAft>
                <a:spcPts val="0"/>
              </a:spcAft>
              <a:buSzPts val="1600"/>
              <a:buChar char="–"/>
              <a:defRPr/>
            </a:lvl7pPr>
            <a:lvl8pPr indent="-330200" lvl="7" marL="3657600" algn="l">
              <a:lnSpc>
                <a:spcPct val="130000"/>
              </a:lnSpc>
              <a:spcBef>
                <a:spcPts val="400"/>
              </a:spcBef>
              <a:spcAft>
                <a:spcPts val="0"/>
              </a:spcAft>
              <a:buSzPts val="1600"/>
              <a:buChar char="–"/>
              <a:defRPr/>
            </a:lvl8pPr>
            <a:lvl9pPr indent="-330200" lvl="8" marL="4114800" algn="l">
              <a:lnSpc>
                <a:spcPct val="130000"/>
              </a:lnSpc>
              <a:spcBef>
                <a:spcPts val="400"/>
              </a:spcBef>
              <a:spcAft>
                <a:spcPts val="200"/>
              </a:spcAft>
              <a:buSzPts val="1600"/>
              <a:buChar char="–"/>
              <a:defRPr/>
            </a:lvl9pPr>
          </a:lstStyle>
          <a:p/>
        </p:txBody>
      </p:sp>
      <p:sp>
        <p:nvSpPr>
          <p:cNvPr id="177" name="Google Shape;177;p32"/>
          <p:cNvSpPr txBox="1"/>
          <p:nvPr>
            <p:ph idx="5" type="subTitle"/>
          </p:nvPr>
        </p:nvSpPr>
        <p:spPr>
          <a:xfrm>
            <a:off x="458975" y="3936500"/>
            <a:ext cx="3128400" cy="604500"/>
          </a:xfrm>
          <a:prstGeom prst="rect">
            <a:avLst/>
          </a:prstGeom>
          <a:solidFill>
            <a:schemeClr val="accent1"/>
          </a:solidFill>
          <a:ln>
            <a:noFill/>
          </a:ln>
        </p:spPr>
        <p:txBody>
          <a:bodyPr anchorCtr="0" anchor="t" bIns="101575" lIns="101575" spcFirstLastPara="1" rIns="101575" wrap="square" tIns="100000">
            <a:noAutofit/>
          </a:bodyPr>
          <a:lstStyle>
            <a:lvl1pPr lvl="0" algn="l">
              <a:lnSpc>
                <a:spcPct val="130000"/>
              </a:lnSpc>
              <a:spcBef>
                <a:spcPts val="0"/>
              </a:spcBef>
              <a:spcAft>
                <a:spcPts val="0"/>
              </a:spcAft>
              <a:buSzPts val="1800"/>
              <a:buNone/>
              <a:defRPr>
                <a:solidFill>
                  <a:schemeClr val="lt1"/>
                </a:solidFill>
                <a:latin typeface="Montserrat SemiBold"/>
                <a:ea typeface="Montserrat SemiBold"/>
                <a:cs typeface="Montserrat SemiBold"/>
                <a:sym typeface="Montserrat SemiBold"/>
              </a:defRPr>
            </a:lvl1pPr>
            <a:lvl2pPr lvl="1" algn="l">
              <a:lnSpc>
                <a:spcPct val="130000"/>
              </a:lnSpc>
              <a:spcBef>
                <a:spcPts val="0"/>
              </a:spcBef>
              <a:spcAft>
                <a:spcPts val="0"/>
              </a:spcAft>
              <a:buSzPts val="1800"/>
              <a:buNone/>
              <a:defRPr/>
            </a:lvl2pPr>
            <a:lvl3pPr lvl="2" algn="l">
              <a:lnSpc>
                <a:spcPct val="130000"/>
              </a:lnSpc>
              <a:spcBef>
                <a:spcPts val="0"/>
              </a:spcBef>
              <a:spcAft>
                <a:spcPts val="0"/>
              </a:spcAft>
              <a:buSzPts val="1600"/>
              <a:buNone/>
              <a:defRPr/>
            </a:lvl3pPr>
            <a:lvl4pPr lvl="3" algn="l">
              <a:lnSpc>
                <a:spcPct val="130000"/>
              </a:lnSpc>
              <a:spcBef>
                <a:spcPts val="0"/>
              </a:spcBef>
              <a:spcAft>
                <a:spcPts val="0"/>
              </a:spcAft>
              <a:buSzPts val="1600"/>
              <a:buNone/>
              <a:defRPr/>
            </a:lvl4pPr>
            <a:lvl5pPr lvl="4" algn="l">
              <a:lnSpc>
                <a:spcPct val="130000"/>
              </a:lnSpc>
              <a:spcBef>
                <a:spcPts val="0"/>
              </a:spcBef>
              <a:spcAft>
                <a:spcPts val="0"/>
              </a:spcAft>
              <a:buSzPts val="1600"/>
              <a:buNone/>
              <a:defRPr/>
            </a:lvl5pPr>
            <a:lvl6pPr lvl="5" algn="l">
              <a:lnSpc>
                <a:spcPct val="130000"/>
              </a:lnSpc>
              <a:spcBef>
                <a:spcPts val="0"/>
              </a:spcBef>
              <a:spcAft>
                <a:spcPts val="0"/>
              </a:spcAft>
              <a:buSzPts val="1600"/>
              <a:buNone/>
              <a:defRPr/>
            </a:lvl6pPr>
            <a:lvl7pPr lvl="6" algn="l">
              <a:lnSpc>
                <a:spcPct val="130000"/>
              </a:lnSpc>
              <a:spcBef>
                <a:spcPts val="0"/>
              </a:spcBef>
              <a:spcAft>
                <a:spcPts val="0"/>
              </a:spcAft>
              <a:buSzPts val="1600"/>
              <a:buNone/>
              <a:defRPr/>
            </a:lvl7pPr>
            <a:lvl8pPr lvl="7" algn="l">
              <a:lnSpc>
                <a:spcPct val="130000"/>
              </a:lnSpc>
              <a:spcBef>
                <a:spcPts val="0"/>
              </a:spcBef>
              <a:spcAft>
                <a:spcPts val="0"/>
              </a:spcAft>
              <a:buSzPts val="1600"/>
              <a:buNone/>
              <a:defRPr/>
            </a:lvl8pPr>
            <a:lvl9pPr lvl="8" algn="l">
              <a:lnSpc>
                <a:spcPct val="130000"/>
              </a:lnSpc>
              <a:spcBef>
                <a:spcPts val="0"/>
              </a:spcBef>
              <a:spcAft>
                <a:spcPts val="0"/>
              </a:spcAft>
              <a:buSzPts val="1600"/>
              <a:buNone/>
              <a:defRPr/>
            </a:lvl9pPr>
          </a:lstStyle>
          <a:p/>
        </p:txBody>
      </p:sp>
      <p:sp>
        <p:nvSpPr>
          <p:cNvPr id="178" name="Google Shape;178;p32"/>
          <p:cNvSpPr txBox="1"/>
          <p:nvPr>
            <p:ph idx="6" type="body"/>
          </p:nvPr>
        </p:nvSpPr>
        <p:spPr>
          <a:xfrm>
            <a:off x="458975" y="4779067"/>
            <a:ext cx="3951000" cy="841200"/>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vl1pPr>
            <a:lvl2pPr indent="-342900" lvl="1" marL="914400" algn="l">
              <a:lnSpc>
                <a:spcPct val="130000"/>
              </a:lnSpc>
              <a:spcBef>
                <a:spcPts val="1100"/>
              </a:spcBef>
              <a:spcAft>
                <a:spcPts val="0"/>
              </a:spcAft>
              <a:buSzPts val="1800"/>
              <a:buChar char="–"/>
              <a:defRPr/>
            </a:lvl2pPr>
            <a:lvl3pPr indent="-330200" lvl="2" marL="1371600" algn="l">
              <a:lnSpc>
                <a:spcPct val="130000"/>
              </a:lnSpc>
              <a:spcBef>
                <a:spcPts val="1100"/>
              </a:spcBef>
              <a:spcAft>
                <a:spcPts val="0"/>
              </a:spcAft>
              <a:buSzPts val="1600"/>
              <a:buChar char="–"/>
              <a:defRPr/>
            </a:lvl3pPr>
            <a:lvl4pPr indent="-330200" lvl="3" marL="1828800" algn="l">
              <a:lnSpc>
                <a:spcPct val="130000"/>
              </a:lnSpc>
              <a:spcBef>
                <a:spcPts val="900"/>
              </a:spcBef>
              <a:spcAft>
                <a:spcPts val="0"/>
              </a:spcAft>
              <a:buSzPts val="1600"/>
              <a:buChar char="–"/>
              <a:defRPr/>
            </a:lvl4pPr>
            <a:lvl5pPr indent="-330200" lvl="4" marL="2286000" algn="l">
              <a:lnSpc>
                <a:spcPct val="130000"/>
              </a:lnSpc>
              <a:spcBef>
                <a:spcPts val="900"/>
              </a:spcBef>
              <a:spcAft>
                <a:spcPts val="0"/>
              </a:spcAft>
              <a:buSzPts val="1600"/>
              <a:buChar char="–"/>
              <a:defRPr/>
            </a:lvl5pPr>
            <a:lvl6pPr indent="-330200" lvl="5" marL="2743200" algn="l">
              <a:lnSpc>
                <a:spcPct val="130000"/>
              </a:lnSpc>
              <a:spcBef>
                <a:spcPts val="700"/>
              </a:spcBef>
              <a:spcAft>
                <a:spcPts val="0"/>
              </a:spcAft>
              <a:buSzPts val="1600"/>
              <a:buChar char="–"/>
              <a:defRPr/>
            </a:lvl6pPr>
            <a:lvl7pPr indent="-330200" lvl="6" marL="3200400" algn="l">
              <a:lnSpc>
                <a:spcPct val="130000"/>
              </a:lnSpc>
              <a:spcBef>
                <a:spcPts val="700"/>
              </a:spcBef>
              <a:spcAft>
                <a:spcPts val="0"/>
              </a:spcAft>
              <a:buSzPts val="1600"/>
              <a:buChar char="–"/>
              <a:defRPr/>
            </a:lvl7pPr>
            <a:lvl8pPr indent="-330200" lvl="7" marL="3657600" algn="l">
              <a:lnSpc>
                <a:spcPct val="130000"/>
              </a:lnSpc>
              <a:spcBef>
                <a:spcPts val="400"/>
              </a:spcBef>
              <a:spcAft>
                <a:spcPts val="0"/>
              </a:spcAft>
              <a:buSzPts val="1600"/>
              <a:buChar char="–"/>
              <a:defRPr/>
            </a:lvl8pPr>
            <a:lvl9pPr indent="-330200" lvl="8" marL="4114800" algn="l">
              <a:lnSpc>
                <a:spcPct val="130000"/>
              </a:lnSpc>
              <a:spcBef>
                <a:spcPts val="400"/>
              </a:spcBef>
              <a:spcAft>
                <a:spcPts val="200"/>
              </a:spcAft>
              <a:buSzPts val="1600"/>
              <a:buChar char="–"/>
              <a:defRPr/>
            </a:lvl9pPr>
          </a:lstStyle>
          <a:p/>
        </p:txBody>
      </p:sp>
      <p:sp>
        <p:nvSpPr>
          <p:cNvPr id="179" name="Google Shape;179;p32"/>
          <p:cNvSpPr txBox="1"/>
          <p:nvPr>
            <p:ph idx="7" type="subTitle"/>
          </p:nvPr>
        </p:nvSpPr>
        <p:spPr>
          <a:xfrm>
            <a:off x="4734000" y="3936500"/>
            <a:ext cx="3128400" cy="604500"/>
          </a:xfrm>
          <a:prstGeom prst="rect">
            <a:avLst/>
          </a:prstGeom>
          <a:solidFill>
            <a:schemeClr val="accent4"/>
          </a:solidFill>
          <a:ln>
            <a:noFill/>
          </a:ln>
        </p:spPr>
        <p:txBody>
          <a:bodyPr anchorCtr="0" anchor="t" bIns="101575" lIns="101575" spcFirstLastPara="1" rIns="101575" wrap="square" tIns="100000">
            <a:noAutofit/>
          </a:bodyPr>
          <a:lstStyle>
            <a:lvl1pPr lvl="0" algn="l">
              <a:lnSpc>
                <a:spcPct val="130000"/>
              </a:lnSpc>
              <a:spcBef>
                <a:spcPts val="0"/>
              </a:spcBef>
              <a:spcAft>
                <a:spcPts val="0"/>
              </a:spcAft>
              <a:buSzPts val="1800"/>
              <a:buNone/>
              <a:defRPr>
                <a:solidFill>
                  <a:schemeClr val="lt1"/>
                </a:solidFill>
                <a:latin typeface="Montserrat SemiBold"/>
                <a:ea typeface="Montserrat SemiBold"/>
                <a:cs typeface="Montserrat SemiBold"/>
                <a:sym typeface="Montserrat SemiBold"/>
              </a:defRPr>
            </a:lvl1pPr>
            <a:lvl2pPr lvl="1" algn="l">
              <a:lnSpc>
                <a:spcPct val="130000"/>
              </a:lnSpc>
              <a:spcBef>
                <a:spcPts val="0"/>
              </a:spcBef>
              <a:spcAft>
                <a:spcPts val="0"/>
              </a:spcAft>
              <a:buSzPts val="1800"/>
              <a:buNone/>
              <a:defRPr/>
            </a:lvl2pPr>
            <a:lvl3pPr lvl="2" algn="l">
              <a:lnSpc>
                <a:spcPct val="130000"/>
              </a:lnSpc>
              <a:spcBef>
                <a:spcPts val="0"/>
              </a:spcBef>
              <a:spcAft>
                <a:spcPts val="0"/>
              </a:spcAft>
              <a:buSzPts val="1600"/>
              <a:buNone/>
              <a:defRPr/>
            </a:lvl3pPr>
            <a:lvl4pPr lvl="3" algn="l">
              <a:lnSpc>
                <a:spcPct val="130000"/>
              </a:lnSpc>
              <a:spcBef>
                <a:spcPts val="0"/>
              </a:spcBef>
              <a:spcAft>
                <a:spcPts val="0"/>
              </a:spcAft>
              <a:buSzPts val="1600"/>
              <a:buNone/>
              <a:defRPr/>
            </a:lvl4pPr>
            <a:lvl5pPr lvl="4" algn="l">
              <a:lnSpc>
                <a:spcPct val="130000"/>
              </a:lnSpc>
              <a:spcBef>
                <a:spcPts val="0"/>
              </a:spcBef>
              <a:spcAft>
                <a:spcPts val="0"/>
              </a:spcAft>
              <a:buSzPts val="1600"/>
              <a:buNone/>
              <a:defRPr/>
            </a:lvl5pPr>
            <a:lvl6pPr lvl="5" algn="l">
              <a:lnSpc>
                <a:spcPct val="130000"/>
              </a:lnSpc>
              <a:spcBef>
                <a:spcPts val="0"/>
              </a:spcBef>
              <a:spcAft>
                <a:spcPts val="0"/>
              </a:spcAft>
              <a:buSzPts val="1600"/>
              <a:buNone/>
              <a:defRPr/>
            </a:lvl6pPr>
            <a:lvl7pPr lvl="6" algn="l">
              <a:lnSpc>
                <a:spcPct val="130000"/>
              </a:lnSpc>
              <a:spcBef>
                <a:spcPts val="0"/>
              </a:spcBef>
              <a:spcAft>
                <a:spcPts val="0"/>
              </a:spcAft>
              <a:buSzPts val="1600"/>
              <a:buNone/>
              <a:defRPr/>
            </a:lvl7pPr>
            <a:lvl8pPr lvl="7" algn="l">
              <a:lnSpc>
                <a:spcPct val="130000"/>
              </a:lnSpc>
              <a:spcBef>
                <a:spcPts val="0"/>
              </a:spcBef>
              <a:spcAft>
                <a:spcPts val="0"/>
              </a:spcAft>
              <a:buSzPts val="1600"/>
              <a:buNone/>
              <a:defRPr/>
            </a:lvl8pPr>
            <a:lvl9pPr lvl="8" algn="l">
              <a:lnSpc>
                <a:spcPct val="130000"/>
              </a:lnSpc>
              <a:spcBef>
                <a:spcPts val="0"/>
              </a:spcBef>
              <a:spcAft>
                <a:spcPts val="0"/>
              </a:spcAft>
              <a:buSzPts val="1600"/>
              <a:buNone/>
              <a:defRPr/>
            </a:lvl9pPr>
          </a:lstStyle>
          <a:p/>
        </p:txBody>
      </p:sp>
      <p:sp>
        <p:nvSpPr>
          <p:cNvPr id="180" name="Google Shape;180;p32"/>
          <p:cNvSpPr txBox="1"/>
          <p:nvPr>
            <p:ph idx="8" type="body"/>
          </p:nvPr>
        </p:nvSpPr>
        <p:spPr>
          <a:xfrm>
            <a:off x="4734000" y="4779067"/>
            <a:ext cx="3951000" cy="841200"/>
          </a:xfrm>
          <a:prstGeom prst="rect">
            <a:avLst/>
          </a:prstGeom>
          <a:noFill/>
          <a:ln>
            <a:noFill/>
          </a:ln>
        </p:spPr>
        <p:txBody>
          <a:bodyPr anchorCtr="0" anchor="t" bIns="0" lIns="0" spcFirstLastPara="1" rIns="0" wrap="square" tIns="0">
            <a:noAutofit/>
          </a:bodyPr>
          <a:lstStyle>
            <a:lvl1pPr indent="-342900" lvl="0" marL="457200" algn="l">
              <a:lnSpc>
                <a:spcPct val="130000"/>
              </a:lnSpc>
              <a:spcBef>
                <a:spcPts val="0"/>
              </a:spcBef>
              <a:spcAft>
                <a:spcPts val="0"/>
              </a:spcAft>
              <a:buSzPts val="1800"/>
              <a:buChar char="●"/>
              <a:defRPr/>
            </a:lvl1pPr>
            <a:lvl2pPr indent="-342900" lvl="1" marL="914400" algn="l">
              <a:lnSpc>
                <a:spcPct val="130000"/>
              </a:lnSpc>
              <a:spcBef>
                <a:spcPts val="1100"/>
              </a:spcBef>
              <a:spcAft>
                <a:spcPts val="0"/>
              </a:spcAft>
              <a:buSzPts val="1800"/>
              <a:buChar char="–"/>
              <a:defRPr/>
            </a:lvl2pPr>
            <a:lvl3pPr indent="-330200" lvl="2" marL="1371600" algn="l">
              <a:lnSpc>
                <a:spcPct val="130000"/>
              </a:lnSpc>
              <a:spcBef>
                <a:spcPts val="1100"/>
              </a:spcBef>
              <a:spcAft>
                <a:spcPts val="0"/>
              </a:spcAft>
              <a:buSzPts val="1600"/>
              <a:buChar char="–"/>
              <a:defRPr/>
            </a:lvl3pPr>
            <a:lvl4pPr indent="-330200" lvl="3" marL="1828800" algn="l">
              <a:lnSpc>
                <a:spcPct val="130000"/>
              </a:lnSpc>
              <a:spcBef>
                <a:spcPts val="900"/>
              </a:spcBef>
              <a:spcAft>
                <a:spcPts val="0"/>
              </a:spcAft>
              <a:buSzPts val="1600"/>
              <a:buChar char="–"/>
              <a:defRPr/>
            </a:lvl4pPr>
            <a:lvl5pPr indent="-330200" lvl="4" marL="2286000" algn="l">
              <a:lnSpc>
                <a:spcPct val="130000"/>
              </a:lnSpc>
              <a:spcBef>
                <a:spcPts val="900"/>
              </a:spcBef>
              <a:spcAft>
                <a:spcPts val="0"/>
              </a:spcAft>
              <a:buSzPts val="1600"/>
              <a:buChar char="–"/>
              <a:defRPr/>
            </a:lvl5pPr>
            <a:lvl6pPr indent="-330200" lvl="5" marL="2743200" algn="l">
              <a:lnSpc>
                <a:spcPct val="130000"/>
              </a:lnSpc>
              <a:spcBef>
                <a:spcPts val="700"/>
              </a:spcBef>
              <a:spcAft>
                <a:spcPts val="0"/>
              </a:spcAft>
              <a:buSzPts val="1600"/>
              <a:buChar char="–"/>
              <a:defRPr/>
            </a:lvl6pPr>
            <a:lvl7pPr indent="-330200" lvl="6" marL="3200400" algn="l">
              <a:lnSpc>
                <a:spcPct val="130000"/>
              </a:lnSpc>
              <a:spcBef>
                <a:spcPts val="700"/>
              </a:spcBef>
              <a:spcAft>
                <a:spcPts val="0"/>
              </a:spcAft>
              <a:buSzPts val="1600"/>
              <a:buChar char="–"/>
              <a:defRPr/>
            </a:lvl7pPr>
            <a:lvl8pPr indent="-330200" lvl="7" marL="3657600" algn="l">
              <a:lnSpc>
                <a:spcPct val="130000"/>
              </a:lnSpc>
              <a:spcBef>
                <a:spcPts val="400"/>
              </a:spcBef>
              <a:spcAft>
                <a:spcPts val="0"/>
              </a:spcAft>
              <a:buSzPts val="1600"/>
              <a:buChar char="–"/>
              <a:defRPr/>
            </a:lvl8pPr>
            <a:lvl9pPr indent="-330200" lvl="8" marL="4114800" algn="l">
              <a:lnSpc>
                <a:spcPct val="130000"/>
              </a:lnSpc>
              <a:spcBef>
                <a:spcPts val="400"/>
              </a:spcBef>
              <a:spcAft>
                <a:spcPts val="200"/>
              </a:spcAft>
              <a:buSzPts val="1600"/>
              <a:buChar char="–"/>
              <a:defRPr/>
            </a:lvl9pPr>
          </a:lstStyle>
          <a:p/>
        </p:txBody>
      </p:sp>
      <p:sp>
        <p:nvSpPr>
          <p:cNvPr id="181" name="Google Shape;181;p32"/>
          <p:cNvSpPr txBox="1"/>
          <p:nvPr>
            <p:ph idx="12" type="sldNum"/>
          </p:nvPr>
        </p:nvSpPr>
        <p:spPr>
          <a:xfrm>
            <a:off x="458971" y="6391100"/>
            <a:ext cx="720000" cy="240000"/>
          </a:xfrm>
          <a:prstGeom prst="rect">
            <a:avLst/>
          </a:prstGeom>
          <a:noFill/>
          <a:ln>
            <a:noFill/>
          </a:ln>
        </p:spPr>
        <p:txBody>
          <a:bodyPr anchorCtr="0" anchor="t" bIns="0" lIns="0" spcFirstLastPara="1" rIns="0" wrap="square" tIns="0">
            <a:noAutofit/>
          </a:bodyPr>
          <a:lstStyle>
            <a:lvl1pPr indent="0" lvl="0"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1pPr>
            <a:lvl2pPr indent="0" lvl="1"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2pPr>
            <a:lvl3pPr indent="0" lvl="2"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3pPr>
            <a:lvl4pPr indent="0" lvl="3"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4pPr>
            <a:lvl5pPr indent="0" lvl="4"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5pPr>
            <a:lvl6pPr indent="0" lvl="5"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6pPr>
            <a:lvl7pPr indent="0" lvl="6"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7pPr>
            <a:lvl8pPr indent="0" lvl="7"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8pPr>
            <a:lvl9pPr indent="0" lvl="8" marL="0" marR="0" algn="l">
              <a:lnSpc>
                <a:spcPct val="100000"/>
              </a:lnSpc>
              <a:spcBef>
                <a:spcPts val="0"/>
              </a:spcBef>
              <a:spcAft>
                <a:spcPts val="0"/>
              </a:spcAft>
              <a:buClr>
                <a:srgbClr val="000000"/>
              </a:buClr>
              <a:buSzPts val="900"/>
              <a:buFont typeface="Arial"/>
              <a:buNone/>
              <a:defRPr b="0" i="0" sz="900" u="none" cap="none" strike="noStrike">
                <a:solidFill>
                  <a:srgbClr val="4B3241"/>
                </a:solidFill>
                <a:latin typeface="Montserrat Medium"/>
                <a:ea typeface="Montserrat Medium"/>
                <a:cs typeface="Montserrat Medium"/>
                <a:sym typeface="Montserrat Medium"/>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2"/>
        </a:solidFill>
      </p:bgPr>
    </p:bg>
    <p:spTree>
      <p:nvGrpSpPr>
        <p:cNvPr id="182" name="Shape 182"/>
        <p:cNvGrpSpPr/>
        <p:nvPr/>
      </p:nvGrpSpPr>
      <p:grpSpPr>
        <a:xfrm>
          <a:off x="0" y="0"/>
          <a:ext cx="0" cy="0"/>
          <a:chOff x="0" y="0"/>
          <a:chExt cx="0" cy="0"/>
        </a:xfrm>
      </p:grpSpPr>
      <p:sp>
        <p:nvSpPr>
          <p:cNvPr id="183" name="Google Shape;183;p33"/>
          <p:cNvSpPr txBox="1"/>
          <p:nvPr>
            <p:ph type="title"/>
          </p:nvPr>
        </p:nvSpPr>
        <p:spPr>
          <a:xfrm>
            <a:off x="490250" y="1466300"/>
            <a:ext cx="8194800" cy="45885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rgbClr val="4B3241"/>
              </a:buClr>
              <a:buSzPts val="4000"/>
              <a:buFont typeface="Montserrat SemiBold"/>
              <a:buNone/>
              <a:defRPr b="0" i="1" sz="4000">
                <a:solidFill>
                  <a:srgbClr val="4B3241"/>
                </a:solidFill>
                <a:latin typeface="Montserrat SemiBold"/>
                <a:ea typeface="Montserrat SemiBold"/>
                <a:cs typeface="Montserrat SemiBold"/>
                <a:sym typeface="Montserrat SemiBold"/>
              </a:defRPr>
            </a:lvl1pPr>
            <a:lvl2pPr lvl="1"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2pPr>
            <a:lvl3pPr lvl="2"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3pPr>
            <a:lvl4pPr lvl="3"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4pPr>
            <a:lvl5pPr lvl="4"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5pPr>
            <a:lvl6pPr lvl="5"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6pPr>
            <a:lvl7pPr lvl="6"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7pPr>
            <a:lvl8pPr lvl="7"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8pPr>
            <a:lvl9pPr lvl="8" algn="l">
              <a:lnSpc>
                <a:spcPct val="100000"/>
              </a:lnSpc>
              <a:spcBef>
                <a:spcPts val="0"/>
              </a:spcBef>
              <a:spcAft>
                <a:spcPts val="0"/>
              </a:spcAft>
              <a:buClr>
                <a:srgbClr val="4B3241"/>
              </a:buClr>
              <a:buSzPts val="4000"/>
              <a:buFont typeface="Montserrat SemiBold"/>
              <a:buNone/>
              <a:defRPr sz="4000">
                <a:solidFill>
                  <a:srgbClr val="4B3241"/>
                </a:solidFill>
                <a:latin typeface="Montserrat SemiBold"/>
                <a:ea typeface="Montserrat SemiBold"/>
                <a:cs typeface="Montserrat SemiBold"/>
                <a:sym typeface="Montserrat SemiBold"/>
              </a:defRPr>
            </a:lvl9pPr>
          </a:lstStyle>
          <a:p/>
        </p:txBody>
      </p:sp>
      <p:sp>
        <p:nvSpPr>
          <p:cNvPr id="184" name="Google Shape;184;p33"/>
          <p:cNvSpPr txBox="1"/>
          <p:nvPr>
            <p:ph idx="1" type="subTitle"/>
          </p:nvPr>
        </p:nvSpPr>
        <p:spPr>
          <a:xfrm>
            <a:off x="474525" y="5292667"/>
            <a:ext cx="3935400" cy="1272000"/>
          </a:xfrm>
          <a:prstGeom prst="rect">
            <a:avLst/>
          </a:prstGeom>
          <a:noFill/>
          <a:ln>
            <a:noFill/>
          </a:ln>
        </p:spPr>
        <p:txBody>
          <a:bodyPr anchorCtr="0" anchor="b" bIns="0" lIns="0" spcFirstLastPara="1" rIns="0" wrap="square" tIns="0">
            <a:noAutofit/>
          </a:bodyPr>
          <a:lstStyle>
            <a:lvl1pPr lvl="0" algn="l">
              <a:lnSpc>
                <a:spcPct val="140000"/>
              </a:lnSpc>
              <a:spcBef>
                <a:spcPts val="1100"/>
              </a:spcBef>
              <a:spcAft>
                <a:spcPts val="0"/>
              </a:spcAft>
              <a:buSzPts val="1800"/>
              <a:buNone/>
              <a:defRPr sz="1600">
                <a:solidFill>
                  <a:srgbClr val="4B3241"/>
                </a:solidFill>
                <a:latin typeface="Montserrat SemiBold"/>
                <a:ea typeface="Montserrat SemiBold"/>
                <a:cs typeface="Montserrat SemiBold"/>
                <a:sym typeface="Montserrat SemiBold"/>
              </a:defRPr>
            </a:lvl1pPr>
            <a:lvl2pPr lvl="1" algn="l">
              <a:lnSpc>
                <a:spcPct val="130000"/>
              </a:lnSpc>
              <a:spcBef>
                <a:spcPts val="0"/>
              </a:spcBef>
              <a:spcAft>
                <a:spcPts val="0"/>
              </a:spcAft>
              <a:buSzPts val="1800"/>
              <a:buNone/>
              <a:defRPr>
                <a:solidFill>
                  <a:srgbClr val="4B3241"/>
                </a:solidFill>
              </a:defRPr>
            </a:lvl2pPr>
            <a:lvl3pPr lvl="2" algn="l">
              <a:lnSpc>
                <a:spcPct val="130000"/>
              </a:lnSpc>
              <a:spcBef>
                <a:spcPts val="1100"/>
              </a:spcBef>
              <a:spcAft>
                <a:spcPts val="0"/>
              </a:spcAft>
              <a:buSzPts val="1600"/>
              <a:buNone/>
              <a:defRPr>
                <a:solidFill>
                  <a:srgbClr val="4B3241"/>
                </a:solidFill>
              </a:defRPr>
            </a:lvl3pPr>
            <a:lvl4pPr lvl="3" algn="l">
              <a:lnSpc>
                <a:spcPct val="130000"/>
              </a:lnSpc>
              <a:spcBef>
                <a:spcPts val="1100"/>
              </a:spcBef>
              <a:spcAft>
                <a:spcPts val="0"/>
              </a:spcAft>
              <a:buSzPts val="1600"/>
              <a:buNone/>
              <a:defRPr>
                <a:solidFill>
                  <a:srgbClr val="4B3241"/>
                </a:solidFill>
              </a:defRPr>
            </a:lvl4pPr>
            <a:lvl5pPr lvl="4" algn="l">
              <a:lnSpc>
                <a:spcPct val="130000"/>
              </a:lnSpc>
              <a:spcBef>
                <a:spcPts val="1100"/>
              </a:spcBef>
              <a:spcAft>
                <a:spcPts val="0"/>
              </a:spcAft>
              <a:buSzPts val="1600"/>
              <a:buNone/>
              <a:defRPr>
                <a:solidFill>
                  <a:srgbClr val="4B3241"/>
                </a:solidFill>
              </a:defRPr>
            </a:lvl5pPr>
            <a:lvl6pPr lvl="5" algn="l">
              <a:lnSpc>
                <a:spcPct val="130000"/>
              </a:lnSpc>
              <a:spcBef>
                <a:spcPts val="1100"/>
              </a:spcBef>
              <a:spcAft>
                <a:spcPts val="0"/>
              </a:spcAft>
              <a:buSzPts val="1600"/>
              <a:buNone/>
              <a:defRPr>
                <a:solidFill>
                  <a:srgbClr val="4B3241"/>
                </a:solidFill>
              </a:defRPr>
            </a:lvl6pPr>
            <a:lvl7pPr lvl="6" algn="l">
              <a:lnSpc>
                <a:spcPct val="130000"/>
              </a:lnSpc>
              <a:spcBef>
                <a:spcPts val="1100"/>
              </a:spcBef>
              <a:spcAft>
                <a:spcPts val="0"/>
              </a:spcAft>
              <a:buSzPts val="1600"/>
              <a:buNone/>
              <a:defRPr>
                <a:solidFill>
                  <a:srgbClr val="4B3241"/>
                </a:solidFill>
              </a:defRPr>
            </a:lvl7pPr>
            <a:lvl8pPr lvl="7" algn="l">
              <a:lnSpc>
                <a:spcPct val="130000"/>
              </a:lnSpc>
              <a:spcBef>
                <a:spcPts val="1100"/>
              </a:spcBef>
              <a:spcAft>
                <a:spcPts val="0"/>
              </a:spcAft>
              <a:buSzPts val="1600"/>
              <a:buNone/>
              <a:defRPr>
                <a:solidFill>
                  <a:srgbClr val="4B3241"/>
                </a:solidFill>
              </a:defRPr>
            </a:lvl8pPr>
            <a:lvl9pPr lvl="8" algn="l">
              <a:lnSpc>
                <a:spcPct val="130000"/>
              </a:lnSpc>
              <a:spcBef>
                <a:spcPts val="1100"/>
              </a:spcBef>
              <a:spcAft>
                <a:spcPts val="1100"/>
              </a:spcAft>
              <a:buSzPts val="1600"/>
              <a:buNone/>
              <a:defRPr>
                <a:solidFill>
                  <a:srgbClr val="4B3241"/>
                </a:solidFill>
              </a:defRPr>
            </a:lvl9pPr>
          </a:lstStyle>
          <a:p/>
        </p:txBody>
      </p:sp>
      <p:pic>
        <p:nvPicPr>
          <p:cNvPr id="185" name="Google Shape;185;p33"/>
          <p:cNvPicPr preferRelativeResize="0"/>
          <p:nvPr/>
        </p:nvPicPr>
        <p:blipFill rotWithShape="1">
          <a:blip r:embed="rId2">
            <a:alphaModFix/>
          </a:blip>
          <a:srcRect b="0" l="9" r="0" t="0"/>
          <a:stretch/>
        </p:blipFill>
        <p:spPr>
          <a:xfrm>
            <a:off x="8704149" y="6003937"/>
            <a:ext cx="168320" cy="314384"/>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5">
    <p:bg>
      <p:bgPr>
        <a:solidFill>
          <a:schemeClr val="accent1"/>
        </a:solidFill>
      </p:bgPr>
    </p:bg>
    <p:spTree>
      <p:nvGrpSpPr>
        <p:cNvPr id="186" name="Shape 186"/>
        <p:cNvGrpSpPr/>
        <p:nvPr/>
      </p:nvGrpSpPr>
      <p:grpSpPr>
        <a:xfrm>
          <a:off x="0" y="0"/>
          <a:ext cx="0" cy="0"/>
          <a:chOff x="0" y="0"/>
          <a:chExt cx="0" cy="0"/>
        </a:xfrm>
      </p:grpSpPr>
      <p:sp>
        <p:nvSpPr>
          <p:cNvPr id="187" name="Google Shape;187;p34"/>
          <p:cNvSpPr txBox="1"/>
          <p:nvPr>
            <p:ph type="ctrTitle"/>
          </p:nvPr>
        </p:nvSpPr>
        <p:spPr>
          <a:xfrm>
            <a:off x="458975" y="1917533"/>
            <a:ext cx="8226000" cy="24819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lt1"/>
              </a:buClr>
              <a:buSzPts val="3300"/>
              <a:buFont typeface="Montserrat SemiBold"/>
              <a:buNone/>
              <a:defRPr b="0" sz="3300">
                <a:solidFill>
                  <a:schemeClr val="lt1"/>
                </a:solidFill>
                <a:latin typeface="Montserrat SemiBold"/>
                <a:ea typeface="Montserrat SemiBold"/>
                <a:cs typeface="Montserrat SemiBold"/>
                <a:sym typeface="Montserrat SemiBold"/>
              </a:defRPr>
            </a:lvl1pPr>
            <a:lvl2pPr lvl="1" algn="ctr">
              <a:lnSpc>
                <a:spcPct val="100000"/>
              </a:lnSpc>
              <a:spcBef>
                <a:spcPts val="0"/>
              </a:spcBef>
              <a:spcAft>
                <a:spcPts val="0"/>
              </a:spcAft>
              <a:buClr>
                <a:schemeClr val="lt1"/>
              </a:buClr>
              <a:buSzPts val="5800"/>
              <a:buNone/>
              <a:defRPr sz="5800">
                <a:solidFill>
                  <a:schemeClr val="lt1"/>
                </a:solidFill>
              </a:defRPr>
            </a:lvl2pPr>
            <a:lvl3pPr lvl="2" algn="ctr">
              <a:lnSpc>
                <a:spcPct val="100000"/>
              </a:lnSpc>
              <a:spcBef>
                <a:spcPts val="0"/>
              </a:spcBef>
              <a:spcAft>
                <a:spcPts val="0"/>
              </a:spcAft>
              <a:buClr>
                <a:schemeClr val="lt1"/>
              </a:buClr>
              <a:buSzPts val="5800"/>
              <a:buNone/>
              <a:defRPr sz="5800">
                <a:solidFill>
                  <a:schemeClr val="lt1"/>
                </a:solidFill>
              </a:defRPr>
            </a:lvl3pPr>
            <a:lvl4pPr lvl="3" algn="ctr">
              <a:lnSpc>
                <a:spcPct val="100000"/>
              </a:lnSpc>
              <a:spcBef>
                <a:spcPts val="0"/>
              </a:spcBef>
              <a:spcAft>
                <a:spcPts val="0"/>
              </a:spcAft>
              <a:buClr>
                <a:schemeClr val="lt1"/>
              </a:buClr>
              <a:buSzPts val="5800"/>
              <a:buNone/>
              <a:defRPr sz="5800">
                <a:solidFill>
                  <a:schemeClr val="lt1"/>
                </a:solidFill>
              </a:defRPr>
            </a:lvl4pPr>
            <a:lvl5pPr lvl="4" algn="ctr">
              <a:lnSpc>
                <a:spcPct val="100000"/>
              </a:lnSpc>
              <a:spcBef>
                <a:spcPts val="0"/>
              </a:spcBef>
              <a:spcAft>
                <a:spcPts val="0"/>
              </a:spcAft>
              <a:buClr>
                <a:schemeClr val="lt1"/>
              </a:buClr>
              <a:buSzPts val="5800"/>
              <a:buNone/>
              <a:defRPr sz="5800">
                <a:solidFill>
                  <a:schemeClr val="lt1"/>
                </a:solidFill>
              </a:defRPr>
            </a:lvl5pPr>
            <a:lvl6pPr lvl="5" algn="ctr">
              <a:lnSpc>
                <a:spcPct val="100000"/>
              </a:lnSpc>
              <a:spcBef>
                <a:spcPts val="0"/>
              </a:spcBef>
              <a:spcAft>
                <a:spcPts val="0"/>
              </a:spcAft>
              <a:buClr>
                <a:schemeClr val="lt1"/>
              </a:buClr>
              <a:buSzPts val="5800"/>
              <a:buNone/>
              <a:defRPr sz="5800">
                <a:solidFill>
                  <a:schemeClr val="lt1"/>
                </a:solidFill>
              </a:defRPr>
            </a:lvl6pPr>
            <a:lvl7pPr lvl="6" algn="ctr">
              <a:lnSpc>
                <a:spcPct val="100000"/>
              </a:lnSpc>
              <a:spcBef>
                <a:spcPts val="0"/>
              </a:spcBef>
              <a:spcAft>
                <a:spcPts val="0"/>
              </a:spcAft>
              <a:buClr>
                <a:schemeClr val="lt1"/>
              </a:buClr>
              <a:buSzPts val="5800"/>
              <a:buNone/>
              <a:defRPr sz="5800">
                <a:solidFill>
                  <a:schemeClr val="lt1"/>
                </a:solidFill>
              </a:defRPr>
            </a:lvl7pPr>
            <a:lvl8pPr lvl="7" algn="ctr">
              <a:lnSpc>
                <a:spcPct val="100000"/>
              </a:lnSpc>
              <a:spcBef>
                <a:spcPts val="0"/>
              </a:spcBef>
              <a:spcAft>
                <a:spcPts val="0"/>
              </a:spcAft>
              <a:buClr>
                <a:schemeClr val="lt1"/>
              </a:buClr>
              <a:buSzPts val="5800"/>
              <a:buNone/>
              <a:defRPr sz="5800">
                <a:solidFill>
                  <a:schemeClr val="lt1"/>
                </a:solidFill>
              </a:defRPr>
            </a:lvl8pPr>
            <a:lvl9pPr lvl="8" algn="ctr">
              <a:lnSpc>
                <a:spcPct val="100000"/>
              </a:lnSpc>
              <a:spcBef>
                <a:spcPts val="0"/>
              </a:spcBef>
              <a:spcAft>
                <a:spcPts val="0"/>
              </a:spcAft>
              <a:buClr>
                <a:schemeClr val="lt1"/>
              </a:buClr>
              <a:buSzPts val="5800"/>
              <a:buNone/>
              <a:defRPr sz="5800">
                <a:solidFill>
                  <a:schemeClr val="lt1"/>
                </a:solidFill>
              </a:defRPr>
            </a:lvl9pPr>
          </a:lstStyle>
          <a:p/>
        </p:txBody>
      </p:sp>
      <p:sp>
        <p:nvSpPr>
          <p:cNvPr id="188" name="Google Shape;188;p34"/>
          <p:cNvSpPr txBox="1"/>
          <p:nvPr>
            <p:ph idx="1" type="subTitle"/>
          </p:nvPr>
        </p:nvSpPr>
        <p:spPr>
          <a:xfrm>
            <a:off x="458975" y="593367"/>
            <a:ext cx="8226000" cy="10569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chemeClr val="lt1"/>
              </a:buClr>
              <a:buSzPts val="2000"/>
              <a:buNone/>
              <a:defRPr sz="2000">
                <a:solidFill>
                  <a:schemeClr val="lt1"/>
                </a:solidFill>
              </a:defRPr>
            </a:lvl1pPr>
            <a:lvl2pPr lvl="1" algn="ctr">
              <a:lnSpc>
                <a:spcPct val="100000"/>
              </a:lnSpc>
              <a:spcBef>
                <a:spcPts val="1100"/>
              </a:spcBef>
              <a:spcAft>
                <a:spcPts val="0"/>
              </a:spcAft>
              <a:buSzPts val="3100"/>
              <a:buNone/>
              <a:defRPr sz="3100"/>
            </a:lvl2pPr>
            <a:lvl3pPr lvl="2" algn="ctr">
              <a:lnSpc>
                <a:spcPct val="100000"/>
              </a:lnSpc>
              <a:spcBef>
                <a:spcPts val="1100"/>
              </a:spcBef>
              <a:spcAft>
                <a:spcPts val="0"/>
              </a:spcAft>
              <a:buSzPts val="3100"/>
              <a:buNone/>
              <a:defRPr sz="3100"/>
            </a:lvl3pPr>
            <a:lvl4pPr lvl="3" algn="ctr">
              <a:lnSpc>
                <a:spcPct val="100000"/>
              </a:lnSpc>
              <a:spcBef>
                <a:spcPts val="900"/>
              </a:spcBef>
              <a:spcAft>
                <a:spcPts val="0"/>
              </a:spcAft>
              <a:buSzPts val="3100"/>
              <a:buNone/>
              <a:defRPr sz="3100"/>
            </a:lvl4pPr>
            <a:lvl5pPr lvl="4" algn="ctr">
              <a:lnSpc>
                <a:spcPct val="100000"/>
              </a:lnSpc>
              <a:spcBef>
                <a:spcPts val="900"/>
              </a:spcBef>
              <a:spcAft>
                <a:spcPts val="0"/>
              </a:spcAft>
              <a:buSzPts val="3100"/>
              <a:buNone/>
              <a:defRPr sz="3100"/>
            </a:lvl5pPr>
            <a:lvl6pPr lvl="5" algn="ctr">
              <a:lnSpc>
                <a:spcPct val="100000"/>
              </a:lnSpc>
              <a:spcBef>
                <a:spcPts val="700"/>
              </a:spcBef>
              <a:spcAft>
                <a:spcPts val="0"/>
              </a:spcAft>
              <a:buSzPts val="3100"/>
              <a:buNone/>
              <a:defRPr sz="3100"/>
            </a:lvl6pPr>
            <a:lvl7pPr lvl="6" algn="ctr">
              <a:lnSpc>
                <a:spcPct val="100000"/>
              </a:lnSpc>
              <a:spcBef>
                <a:spcPts val="700"/>
              </a:spcBef>
              <a:spcAft>
                <a:spcPts val="0"/>
              </a:spcAft>
              <a:buSzPts val="3100"/>
              <a:buNone/>
              <a:defRPr sz="3100"/>
            </a:lvl7pPr>
            <a:lvl8pPr lvl="7" algn="ctr">
              <a:lnSpc>
                <a:spcPct val="100000"/>
              </a:lnSpc>
              <a:spcBef>
                <a:spcPts val="400"/>
              </a:spcBef>
              <a:spcAft>
                <a:spcPts val="0"/>
              </a:spcAft>
              <a:buSzPts val="3100"/>
              <a:buNone/>
              <a:defRPr sz="3100"/>
            </a:lvl8pPr>
            <a:lvl9pPr lvl="8" algn="ctr">
              <a:lnSpc>
                <a:spcPct val="100000"/>
              </a:lnSpc>
              <a:spcBef>
                <a:spcPts val="400"/>
              </a:spcBef>
              <a:spcAft>
                <a:spcPts val="0"/>
              </a:spcAft>
              <a:buSzPts val="3100"/>
              <a:buNone/>
              <a:defRPr sz="3100"/>
            </a:lvl9pPr>
          </a:lstStyle>
          <a:p/>
        </p:txBody>
      </p:sp>
      <p:sp>
        <p:nvSpPr>
          <p:cNvPr id="189" name="Google Shape;189;p34"/>
          <p:cNvSpPr txBox="1"/>
          <p:nvPr>
            <p:ph idx="2" type="subTitle"/>
          </p:nvPr>
        </p:nvSpPr>
        <p:spPr>
          <a:xfrm>
            <a:off x="458975" y="5473967"/>
            <a:ext cx="3951000" cy="825900"/>
          </a:xfrm>
          <a:prstGeom prst="rect">
            <a:avLst/>
          </a:prstGeom>
          <a:noFill/>
          <a:ln>
            <a:noFill/>
          </a:ln>
        </p:spPr>
        <p:txBody>
          <a:bodyPr anchorCtr="0" anchor="b" bIns="0" lIns="0" spcFirstLastPara="1" rIns="0" wrap="square" tIns="0">
            <a:noAutofit/>
          </a:bodyPr>
          <a:lstStyle>
            <a:lvl1pPr lvl="0" algn="l">
              <a:lnSpc>
                <a:spcPct val="130000"/>
              </a:lnSpc>
              <a:spcBef>
                <a:spcPts val="1100"/>
              </a:spcBef>
              <a:spcAft>
                <a:spcPts val="0"/>
              </a:spcAft>
              <a:buSzPts val="1800"/>
              <a:buNone/>
              <a:defRPr sz="1600">
                <a:solidFill>
                  <a:schemeClr val="lt1"/>
                </a:solidFill>
                <a:latin typeface="Montserrat SemiBold"/>
                <a:ea typeface="Montserrat SemiBold"/>
                <a:cs typeface="Montserrat SemiBold"/>
                <a:sym typeface="Montserrat SemiBold"/>
              </a:defRPr>
            </a:lvl1pPr>
            <a:lvl2pPr lvl="1" algn="l">
              <a:lnSpc>
                <a:spcPct val="130000"/>
              </a:lnSpc>
              <a:spcBef>
                <a:spcPts val="0"/>
              </a:spcBef>
              <a:spcAft>
                <a:spcPts val="0"/>
              </a:spcAft>
              <a:buSzPts val="1800"/>
              <a:buNone/>
              <a:defRPr/>
            </a:lvl2pPr>
            <a:lvl3pPr lvl="2" algn="l">
              <a:lnSpc>
                <a:spcPct val="130000"/>
              </a:lnSpc>
              <a:spcBef>
                <a:spcPts val="0"/>
              </a:spcBef>
              <a:spcAft>
                <a:spcPts val="0"/>
              </a:spcAft>
              <a:buSzPts val="1600"/>
              <a:buNone/>
              <a:defRPr/>
            </a:lvl3pPr>
            <a:lvl4pPr lvl="3" algn="l">
              <a:lnSpc>
                <a:spcPct val="130000"/>
              </a:lnSpc>
              <a:spcBef>
                <a:spcPts val="0"/>
              </a:spcBef>
              <a:spcAft>
                <a:spcPts val="0"/>
              </a:spcAft>
              <a:buSzPts val="1600"/>
              <a:buNone/>
              <a:defRPr/>
            </a:lvl4pPr>
            <a:lvl5pPr lvl="4" algn="l">
              <a:lnSpc>
                <a:spcPct val="130000"/>
              </a:lnSpc>
              <a:spcBef>
                <a:spcPts val="0"/>
              </a:spcBef>
              <a:spcAft>
                <a:spcPts val="0"/>
              </a:spcAft>
              <a:buSzPts val="1300"/>
              <a:buNone/>
              <a:defRPr/>
            </a:lvl5pPr>
            <a:lvl6pPr lvl="5" algn="l">
              <a:lnSpc>
                <a:spcPct val="130000"/>
              </a:lnSpc>
              <a:spcBef>
                <a:spcPts val="0"/>
              </a:spcBef>
              <a:spcAft>
                <a:spcPts val="0"/>
              </a:spcAft>
              <a:buSzPts val="1300"/>
              <a:buNone/>
              <a:defRPr/>
            </a:lvl6pPr>
            <a:lvl7pPr lvl="6" algn="l">
              <a:lnSpc>
                <a:spcPct val="130000"/>
              </a:lnSpc>
              <a:spcBef>
                <a:spcPts val="0"/>
              </a:spcBef>
              <a:spcAft>
                <a:spcPts val="0"/>
              </a:spcAft>
              <a:buSzPts val="1100"/>
              <a:buNone/>
              <a:defRPr/>
            </a:lvl7pPr>
            <a:lvl8pPr lvl="7" algn="l">
              <a:lnSpc>
                <a:spcPct val="130000"/>
              </a:lnSpc>
              <a:spcBef>
                <a:spcPts val="0"/>
              </a:spcBef>
              <a:spcAft>
                <a:spcPts val="0"/>
              </a:spcAft>
              <a:buSzPts val="1100"/>
              <a:buNone/>
              <a:defRPr/>
            </a:lvl8pPr>
            <a:lvl9pPr lvl="8" algn="l">
              <a:lnSpc>
                <a:spcPct val="130000"/>
              </a:lnSpc>
              <a:spcBef>
                <a:spcPts val="0"/>
              </a:spcBef>
              <a:spcAft>
                <a:spcPts val="0"/>
              </a:spcAft>
              <a:buSzPts val="900"/>
              <a:buNone/>
              <a:defRPr/>
            </a:lvl9pPr>
          </a:lstStyle>
          <a:p/>
        </p:txBody>
      </p:sp>
      <p:pic>
        <p:nvPicPr>
          <p:cNvPr id="190" name="Google Shape;190;p34"/>
          <p:cNvPicPr preferRelativeResize="0"/>
          <p:nvPr/>
        </p:nvPicPr>
        <p:blipFill rotWithShape="1">
          <a:blip r:embed="rId2">
            <a:alphaModFix/>
          </a:blip>
          <a:srcRect b="0" l="49" r="59" t="0"/>
          <a:stretch/>
        </p:blipFill>
        <p:spPr>
          <a:xfrm>
            <a:off x="6315803" y="4823665"/>
            <a:ext cx="1769700" cy="961536"/>
          </a:xfrm>
          <a:prstGeom prst="rect">
            <a:avLst/>
          </a:prstGeom>
          <a:noFill/>
          <a:ln>
            <a:noFill/>
          </a:ln>
        </p:spPr>
      </p:pic>
      <p:sp>
        <p:nvSpPr>
          <p:cNvPr id="191" name="Google Shape;191;p34"/>
          <p:cNvSpPr/>
          <p:nvPr/>
        </p:nvSpPr>
        <p:spPr>
          <a:xfrm>
            <a:off x="8699225" y="5945600"/>
            <a:ext cx="444900" cy="912300"/>
          </a:xfrm>
          <a:prstGeom prst="rect">
            <a:avLst/>
          </a:prstGeom>
          <a:solidFill>
            <a:schemeClr val="accent1"/>
          </a:solidFill>
          <a:ln>
            <a:noFill/>
          </a:ln>
        </p:spPr>
        <p:txBody>
          <a:bodyPr anchorCtr="0" anchor="ctr" bIns="101575" lIns="101575" spcFirstLastPara="1" rIns="101575" wrap="square" tIns="1015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6">
    <p:bg>
      <p:bgPr>
        <a:solidFill>
          <a:schemeClr val="dk1"/>
        </a:solidFill>
      </p:bgPr>
    </p:bg>
    <p:spTree>
      <p:nvGrpSpPr>
        <p:cNvPr id="192" name="Shape 192"/>
        <p:cNvGrpSpPr/>
        <p:nvPr/>
      </p:nvGrpSpPr>
      <p:grpSpPr>
        <a:xfrm>
          <a:off x="0" y="0"/>
          <a:ext cx="0" cy="0"/>
          <a:chOff x="0" y="0"/>
          <a:chExt cx="0" cy="0"/>
        </a:xfrm>
      </p:grpSpPr>
      <p:sp>
        <p:nvSpPr>
          <p:cNvPr id="193" name="Google Shape;193;p35"/>
          <p:cNvSpPr txBox="1"/>
          <p:nvPr>
            <p:ph type="ctrTitle"/>
          </p:nvPr>
        </p:nvSpPr>
        <p:spPr>
          <a:xfrm>
            <a:off x="458975" y="1917533"/>
            <a:ext cx="8226000" cy="24819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rgbClr val="000000"/>
              </a:buClr>
              <a:buSzPts val="3300"/>
              <a:buFont typeface="Montserrat SemiBold"/>
              <a:buNone/>
              <a:defRPr b="0" sz="3300">
                <a:solidFill>
                  <a:srgbClr val="000000"/>
                </a:solidFill>
                <a:latin typeface="Montserrat SemiBold"/>
                <a:ea typeface="Montserrat SemiBold"/>
                <a:cs typeface="Montserrat SemiBold"/>
                <a:sym typeface="Montserrat SemiBold"/>
              </a:defRPr>
            </a:lvl1pPr>
            <a:lvl2pPr lvl="1" algn="ctr">
              <a:lnSpc>
                <a:spcPct val="100000"/>
              </a:lnSpc>
              <a:spcBef>
                <a:spcPts val="0"/>
              </a:spcBef>
              <a:spcAft>
                <a:spcPts val="0"/>
              </a:spcAft>
              <a:buClr>
                <a:srgbClr val="000000"/>
              </a:buClr>
              <a:buSzPts val="5800"/>
              <a:buNone/>
              <a:defRPr sz="5800">
                <a:solidFill>
                  <a:srgbClr val="000000"/>
                </a:solidFill>
              </a:defRPr>
            </a:lvl2pPr>
            <a:lvl3pPr lvl="2" algn="ctr">
              <a:lnSpc>
                <a:spcPct val="100000"/>
              </a:lnSpc>
              <a:spcBef>
                <a:spcPts val="0"/>
              </a:spcBef>
              <a:spcAft>
                <a:spcPts val="0"/>
              </a:spcAft>
              <a:buClr>
                <a:srgbClr val="000000"/>
              </a:buClr>
              <a:buSzPts val="5800"/>
              <a:buNone/>
              <a:defRPr sz="5800">
                <a:solidFill>
                  <a:srgbClr val="000000"/>
                </a:solidFill>
              </a:defRPr>
            </a:lvl3pPr>
            <a:lvl4pPr lvl="3" algn="ctr">
              <a:lnSpc>
                <a:spcPct val="100000"/>
              </a:lnSpc>
              <a:spcBef>
                <a:spcPts val="0"/>
              </a:spcBef>
              <a:spcAft>
                <a:spcPts val="0"/>
              </a:spcAft>
              <a:buClr>
                <a:srgbClr val="000000"/>
              </a:buClr>
              <a:buSzPts val="5800"/>
              <a:buNone/>
              <a:defRPr sz="5800">
                <a:solidFill>
                  <a:srgbClr val="000000"/>
                </a:solidFill>
              </a:defRPr>
            </a:lvl4pPr>
            <a:lvl5pPr lvl="4" algn="ctr">
              <a:lnSpc>
                <a:spcPct val="100000"/>
              </a:lnSpc>
              <a:spcBef>
                <a:spcPts val="0"/>
              </a:spcBef>
              <a:spcAft>
                <a:spcPts val="0"/>
              </a:spcAft>
              <a:buClr>
                <a:srgbClr val="000000"/>
              </a:buClr>
              <a:buSzPts val="5800"/>
              <a:buNone/>
              <a:defRPr sz="5800">
                <a:solidFill>
                  <a:srgbClr val="000000"/>
                </a:solidFill>
              </a:defRPr>
            </a:lvl5pPr>
            <a:lvl6pPr lvl="5" algn="ctr">
              <a:lnSpc>
                <a:spcPct val="100000"/>
              </a:lnSpc>
              <a:spcBef>
                <a:spcPts val="0"/>
              </a:spcBef>
              <a:spcAft>
                <a:spcPts val="0"/>
              </a:spcAft>
              <a:buClr>
                <a:srgbClr val="000000"/>
              </a:buClr>
              <a:buSzPts val="5800"/>
              <a:buNone/>
              <a:defRPr sz="5800">
                <a:solidFill>
                  <a:srgbClr val="000000"/>
                </a:solidFill>
              </a:defRPr>
            </a:lvl6pPr>
            <a:lvl7pPr lvl="6" algn="ctr">
              <a:lnSpc>
                <a:spcPct val="100000"/>
              </a:lnSpc>
              <a:spcBef>
                <a:spcPts val="0"/>
              </a:spcBef>
              <a:spcAft>
                <a:spcPts val="0"/>
              </a:spcAft>
              <a:buClr>
                <a:srgbClr val="000000"/>
              </a:buClr>
              <a:buSzPts val="5800"/>
              <a:buNone/>
              <a:defRPr sz="5800">
                <a:solidFill>
                  <a:srgbClr val="000000"/>
                </a:solidFill>
              </a:defRPr>
            </a:lvl7pPr>
            <a:lvl8pPr lvl="7" algn="ctr">
              <a:lnSpc>
                <a:spcPct val="100000"/>
              </a:lnSpc>
              <a:spcBef>
                <a:spcPts val="0"/>
              </a:spcBef>
              <a:spcAft>
                <a:spcPts val="0"/>
              </a:spcAft>
              <a:buClr>
                <a:srgbClr val="000000"/>
              </a:buClr>
              <a:buSzPts val="5800"/>
              <a:buNone/>
              <a:defRPr sz="5800">
                <a:solidFill>
                  <a:srgbClr val="000000"/>
                </a:solidFill>
              </a:defRPr>
            </a:lvl8pPr>
            <a:lvl9pPr lvl="8" algn="ctr">
              <a:lnSpc>
                <a:spcPct val="100000"/>
              </a:lnSpc>
              <a:spcBef>
                <a:spcPts val="0"/>
              </a:spcBef>
              <a:spcAft>
                <a:spcPts val="0"/>
              </a:spcAft>
              <a:buClr>
                <a:srgbClr val="000000"/>
              </a:buClr>
              <a:buSzPts val="5800"/>
              <a:buNone/>
              <a:defRPr sz="5800">
                <a:solidFill>
                  <a:srgbClr val="000000"/>
                </a:solidFill>
              </a:defRPr>
            </a:lvl9pPr>
          </a:lstStyle>
          <a:p/>
        </p:txBody>
      </p:sp>
      <p:sp>
        <p:nvSpPr>
          <p:cNvPr id="194" name="Google Shape;194;p35"/>
          <p:cNvSpPr txBox="1"/>
          <p:nvPr>
            <p:ph idx="1" type="subTitle"/>
          </p:nvPr>
        </p:nvSpPr>
        <p:spPr>
          <a:xfrm>
            <a:off x="458975" y="593367"/>
            <a:ext cx="8226000" cy="1056900"/>
          </a:xfrm>
          <a:prstGeom prst="rect">
            <a:avLst/>
          </a:prstGeom>
          <a:noFill/>
          <a:ln>
            <a:noFill/>
          </a:ln>
        </p:spPr>
        <p:txBody>
          <a:bodyPr anchorCtr="0" anchor="t" bIns="0" lIns="0" spcFirstLastPara="1" rIns="0" wrap="square" tIns="0">
            <a:noAutofit/>
          </a:bodyPr>
          <a:lstStyle>
            <a:lvl1pPr lvl="0" algn="l">
              <a:lnSpc>
                <a:spcPct val="115000"/>
              </a:lnSpc>
              <a:spcBef>
                <a:spcPts val="0"/>
              </a:spcBef>
              <a:spcAft>
                <a:spcPts val="0"/>
              </a:spcAft>
              <a:buClr>
                <a:srgbClr val="000000"/>
              </a:buClr>
              <a:buSzPts val="2000"/>
              <a:buNone/>
              <a:defRPr sz="2000">
                <a:solidFill>
                  <a:srgbClr val="000000"/>
                </a:solidFill>
              </a:defRPr>
            </a:lvl1pPr>
            <a:lvl2pPr lvl="1" algn="ctr">
              <a:lnSpc>
                <a:spcPct val="100000"/>
              </a:lnSpc>
              <a:spcBef>
                <a:spcPts val="0"/>
              </a:spcBef>
              <a:spcAft>
                <a:spcPts val="0"/>
              </a:spcAft>
              <a:buClr>
                <a:srgbClr val="000000"/>
              </a:buClr>
              <a:buSzPts val="3100"/>
              <a:buNone/>
              <a:defRPr sz="3100">
                <a:solidFill>
                  <a:srgbClr val="000000"/>
                </a:solidFill>
              </a:defRPr>
            </a:lvl2pPr>
            <a:lvl3pPr lvl="2" algn="ctr">
              <a:lnSpc>
                <a:spcPct val="100000"/>
              </a:lnSpc>
              <a:spcBef>
                <a:spcPts val="0"/>
              </a:spcBef>
              <a:spcAft>
                <a:spcPts val="0"/>
              </a:spcAft>
              <a:buClr>
                <a:srgbClr val="000000"/>
              </a:buClr>
              <a:buSzPts val="3100"/>
              <a:buNone/>
              <a:defRPr sz="3100">
                <a:solidFill>
                  <a:srgbClr val="000000"/>
                </a:solidFill>
              </a:defRPr>
            </a:lvl3pPr>
            <a:lvl4pPr lvl="3" algn="ctr">
              <a:lnSpc>
                <a:spcPct val="100000"/>
              </a:lnSpc>
              <a:spcBef>
                <a:spcPts val="0"/>
              </a:spcBef>
              <a:spcAft>
                <a:spcPts val="0"/>
              </a:spcAft>
              <a:buClr>
                <a:srgbClr val="000000"/>
              </a:buClr>
              <a:buSzPts val="3100"/>
              <a:buNone/>
              <a:defRPr sz="3100">
                <a:solidFill>
                  <a:srgbClr val="000000"/>
                </a:solidFill>
              </a:defRPr>
            </a:lvl4pPr>
            <a:lvl5pPr lvl="4" algn="ctr">
              <a:lnSpc>
                <a:spcPct val="100000"/>
              </a:lnSpc>
              <a:spcBef>
                <a:spcPts val="0"/>
              </a:spcBef>
              <a:spcAft>
                <a:spcPts val="0"/>
              </a:spcAft>
              <a:buClr>
                <a:srgbClr val="000000"/>
              </a:buClr>
              <a:buSzPts val="3100"/>
              <a:buNone/>
              <a:defRPr sz="3100">
                <a:solidFill>
                  <a:srgbClr val="000000"/>
                </a:solidFill>
              </a:defRPr>
            </a:lvl5pPr>
            <a:lvl6pPr lvl="5" algn="ctr">
              <a:lnSpc>
                <a:spcPct val="100000"/>
              </a:lnSpc>
              <a:spcBef>
                <a:spcPts val="0"/>
              </a:spcBef>
              <a:spcAft>
                <a:spcPts val="0"/>
              </a:spcAft>
              <a:buClr>
                <a:srgbClr val="000000"/>
              </a:buClr>
              <a:buSzPts val="3100"/>
              <a:buNone/>
              <a:defRPr sz="3100">
                <a:solidFill>
                  <a:srgbClr val="000000"/>
                </a:solidFill>
              </a:defRPr>
            </a:lvl6pPr>
            <a:lvl7pPr lvl="6" algn="ctr">
              <a:lnSpc>
                <a:spcPct val="100000"/>
              </a:lnSpc>
              <a:spcBef>
                <a:spcPts val="0"/>
              </a:spcBef>
              <a:spcAft>
                <a:spcPts val="0"/>
              </a:spcAft>
              <a:buClr>
                <a:srgbClr val="000000"/>
              </a:buClr>
              <a:buSzPts val="3100"/>
              <a:buNone/>
              <a:defRPr sz="3100">
                <a:solidFill>
                  <a:srgbClr val="000000"/>
                </a:solidFill>
              </a:defRPr>
            </a:lvl7pPr>
            <a:lvl8pPr lvl="7" algn="ctr">
              <a:lnSpc>
                <a:spcPct val="100000"/>
              </a:lnSpc>
              <a:spcBef>
                <a:spcPts val="0"/>
              </a:spcBef>
              <a:spcAft>
                <a:spcPts val="0"/>
              </a:spcAft>
              <a:buClr>
                <a:srgbClr val="000000"/>
              </a:buClr>
              <a:buSzPts val="3100"/>
              <a:buNone/>
              <a:defRPr sz="3100">
                <a:solidFill>
                  <a:srgbClr val="000000"/>
                </a:solidFill>
              </a:defRPr>
            </a:lvl8pPr>
            <a:lvl9pPr lvl="8" algn="ctr">
              <a:lnSpc>
                <a:spcPct val="100000"/>
              </a:lnSpc>
              <a:spcBef>
                <a:spcPts val="0"/>
              </a:spcBef>
              <a:spcAft>
                <a:spcPts val="0"/>
              </a:spcAft>
              <a:buClr>
                <a:srgbClr val="000000"/>
              </a:buClr>
              <a:buSzPts val="3100"/>
              <a:buNone/>
              <a:defRPr sz="3100">
                <a:solidFill>
                  <a:srgbClr val="000000"/>
                </a:solidFill>
              </a:defRPr>
            </a:lvl9pPr>
          </a:lstStyle>
          <a:p/>
        </p:txBody>
      </p:sp>
      <p:sp>
        <p:nvSpPr>
          <p:cNvPr id="195" name="Google Shape;195;p35"/>
          <p:cNvSpPr txBox="1"/>
          <p:nvPr>
            <p:ph idx="2" type="subTitle"/>
          </p:nvPr>
        </p:nvSpPr>
        <p:spPr>
          <a:xfrm>
            <a:off x="458975" y="5473967"/>
            <a:ext cx="3951000" cy="825900"/>
          </a:xfrm>
          <a:prstGeom prst="rect">
            <a:avLst/>
          </a:prstGeom>
          <a:noFill/>
          <a:ln>
            <a:noFill/>
          </a:ln>
        </p:spPr>
        <p:txBody>
          <a:bodyPr anchorCtr="0" anchor="b" bIns="0" lIns="0" spcFirstLastPara="1" rIns="0" wrap="square" tIns="0">
            <a:noAutofit/>
          </a:bodyPr>
          <a:lstStyle>
            <a:lvl1pPr lvl="0" algn="l">
              <a:lnSpc>
                <a:spcPct val="130000"/>
              </a:lnSpc>
              <a:spcBef>
                <a:spcPts val="1100"/>
              </a:spcBef>
              <a:spcAft>
                <a:spcPts val="0"/>
              </a:spcAft>
              <a:buSzPts val="1800"/>
              <a:buNone/>
              <a:defRPr sz="1600">
                <a:solidFill>
                  <a:srgbClr val="000000"/>
                </a:solidFill>
                <a:latin typeface="Montserrat SemiBold"/>
                <a:ea typeface="Montserrat SemiBold"/>
                <a:cs typeface="Montserrat SemiBold"/>
                <a:sym typeface="Montserrat SemiBold"/>
              </a:defRPr>
            </a:lvl1pPr>
            <a:lvl2pPr lvl="1" algn="l">
              <a:lnSpc>
                <a:spcPct val="130000"/>
              </a:lnSpc>
              <a:spcBef>
                <a:spcPts val="0"/>
              </a:spcBef>
              <a:spcAft>
                <a:spcPts val="0"/>
              </a:spcAft>
              <a:buSzPts val="1800"/>
              <a:buNone/>
              <a:defRPr>
                <a:solidFill>
                  <a:srgbClr val="000000"/>
                </a:solidFill>
              </a:defRPr>
            </a:lvl2pPr>
            <a:lvl3pPr lvl="2" algn="l">
              <a:lnSpc>
                <a:spcPct val="130000"/>
              </a:lnSpc>
              <a:spcBef>
                <a:spcPts val="1100"/>
              </a:spcBef>
              <a:spcAft>
                <a:spcPts val="0"/>
              </a:spcAft>
              <a:buSzPts val="1600"/>
              <a:buNone/>
              <a:defRPr>
                <a:solidFill>
                  <a:srgbClr val="000000"/>
                </a:solidFill>
              </a:defRPr>
            </a:lvl3pPr>
            <a:lvl4pPr lvl="3" algn="l">
              <a:lnSpc>
                <a:spcPct val="130000"/>
              </a:lnSpc>
              <a:spcBef>
                <a:spcPts val="1100"/>
              </a:spcBef>
              <a:spcAft>
                <a:spcPts val="0"/>
              </a:spcAft>
              <a:buSzPts val="1600"/>
              <a:buNone/>
              <a:defRPr>
                <a:solidFill>
                  <a:srgbClr val="000000"/>
                </a:solidFill>
              </a:defRPr>
            </a:lvl4pPr>
            <a:lvl5pPr lvl="4" algn="l">
              <a:lnSpc>
                <a:spcPct val="130000"/>
              </a:lnSpc>
              <a:spcBef>
                <a:spcPts val="1100"/>
              </a:spcBef>
              <a:spcAft>
                <a:spcPts val="0"/>
              </a:spcAft>
              <a:buSzPts val="1600"/>
              <a:buNone/>
              <a:defRPr>
                <a:solidFill>
                  <a:srgbClr val="000000"/>
                </a:solidFill>
              </a:defRPr>
            </a:lvl5pPr>
            <a:lvl6pPr lvl="5" algn="l">
              <a:lnSpc>
                <a:spcPct val="130000"/>
              </a:lnSpc>
              <a:spcBef>
                <a:spcPts val="1100"/>
              </a:spcBef>
              <a:spcAft>
                <a:spcPts val="0"/>
              </a:spcAft>
              <a:buSzPts val="1600"/>
              <a:buNone/>
              <a:defRPr>
                <a:solidFill>
                  <a:srgbClr val="000000"/>
                </a:solidFill>
              </a:defRPr>
            </a:lvl6pPr>
            <a:lvl7pPr lvl="6" algn="l">
              <a:lnSpc>
                <a:spcPct val="130000"/>
              </a:lnSpc>
              <a:spcBef>
                <a:spcPts val="1100"/>
              </a:spcBef>
              <a:spcAft>
                <a:spcPts val="0"/>
              </a:spcAft>
              <a:buSzPts val="1600"/>
              <a:buNone/>
              <a:defRPr>
                <a:solidFill>
                  <a:srgbClr val="000000"/>
                </a:solidFill>
              </a:defRPr>
            </a:lvl7pPr>
            <a:lvl8pPr lvl="7" algn="l">
              <a:lnSpc>
                <a:spcPct val="130000"/>
              </a:lnSpc>
              <a:spcBef>
                <a:spcPts val="1100"/>
              </a:spcBef>
              <a:spcAft>
                <a:spcPts val="0"/>
              </a:spcAft>
              <a:buSzPts val="1600"/>
              <a:buNone/>
              <a:defRPr>
                <a:solidFill>
                  <a:srgbClr val="000000"/>
                </a:solidFill>
              </a:defRPr>
            </a:lvl8pPr>
            <a:lvl9pPr lvl="8" algn="l">
              <a:lnSpc>
                <a:spcPct val="130000"/>
              </a:lnSpc>
              <a:spcBef>
                <a:spcPts val="1100"/>
              </a:spcBef>
              <a:spcAft>
                <a:spcPts val="1100"/>
              </a:spcAft>
              <a:buSzPts val="1600"/>
              <a:buNone/>
              <a:defRPr>
                <a:solidFill>
                  <a:srgbClr val="000000"/>
                </a:solidFill>
              </a:defRPr>
            </a:lvl9pPr>
          </a:lstStyle>
          <a:p/>
        </p:txBody>
      </p:sp>
      <p:pic>
        <p:nvPicPr>
          <p:cNvPr id="196" name="Google Shape;196;p35"/>
          <p:cNvPicPr preferRelativeResize="0"/>
          <p:nvPr/>
        </p:nvPicPr>
        <p:blipFill rotWithShape="1">
          <a:blip r:embed="rId2">
            <a:alphaModFix/>
          </a:blip>
          <a:srcRect b="0" l="49" r="59" t="0"/>
          <a:stretch/>
        </p:blipFill>
        <p:spPr>
          <a:xfrm>
            <a:off x="6315803" y="4823665"/>
            <a:ext cx="1769700" cy="961536"/>
          </a:xfrm>
          <a:prstGeom prst="rect">
            <a:avLst/>
          </a:prstGeom>
          <a:noFill/>
          <a:ln>
            <a:noFill/>
          </a:ln>
        </p:spPr>
      </p:pic>
      <p:sp>
        <p:nvSpPr>
          <p:cNvPr id="197" name="Google Shape;197;p35"/>
          <p:cNvSpPr/>
          <p:nvPr/>
        </p:nvSpPr>
        <p:spPr>
          <a:xfrm>
            <a:off x="8699225" y="5945600"/>
            <a:ext cx="444900" cy="912300"/>
          </a:xfrm>
          <a:prstGeom prst="rect">
            <a:avLst/>
          </a:prstGeom>
          <a:solidFill>
            <a:schemeClr val="dk1"/>
          </a:solidFill>
          <a:ln>
            <a:noFill/>
          </a:ln>
        </p:spPr>
        <p:txBody>
          <a:bodyPr anchorCtr="0" anchor="ctr" bIns="101575" lIns="101575" spcFirstLastPara="1" rIns="101575" wrap="square" tIns="101575">
            <a:noAutofit/>
          </a:bodyPr>
          <a:lstStyle/>
          <a:p>
            <a:pPr indent="0" lvl="0" marL="0" marR="0" rtl="0" algn="l">
              <a:lnSpc>
                <a:spcPct val="100000"/>
              </a:lnSpc>
              <a:spcBef>
                <a:spcPts val="0"/>
              </a:spcBef>
              <a:spcAft>
                <a:spcPts val="0"/>
              </a:spcAft>
              <a:buClr>
                <a:srgbClr val="000000"/>
              </a:buClr>
              <a:buSzPts val="800"/>
              <a:buFont typeface="Arial"/>
              <a:buNone/>
            </a:pPr>
            <a:r>
              <a:t/>
            </a:r>
            <a:endParaRPr b="0" i="0" sz="800" u="none" cap="none" strike="noStrike">
              <a:solidFill>
                <a:srgbClr val="000000"/>
              </a:solidFill>
              <a:latin typeface="Arial"/>
              <a:ea typeface="Arial"/>
              <a:cs typeface="Arial"/>
              <a:sym typeface="Arial"/>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2">
  <p:cSld name="TITLE_7">
    <p:spTree>
      <p:nvGrpSpPr>
        <p:cNvPr id="198" name="Shape 198"/>
        <p:cNvGrpSpPr/>
        <p:nvPr/>
      </p:nvGrpSpPr>
      <p:grpSpPr>
        <a:xfrm>
          <a:off x="0" y="0"/>
          <a:ext cx="0" cy="0"/>
          <a:chOff x="0" y="0"/>
          <a:chExt cx="0" cy="0"/>
        </a:xfrm>
      </p:grpSpPr>
      <p:sp>
        <p:nvSpPr>
          <p:cNvPr id="199" name="Google Shape;199;p36"/>
          <p:cNvSpPr txBox="1"/>
          <p:nvPr>
            <p:ph type="ctrTitle"/>
          </p:nvPr>
        </p:nvSpPr>
        <p:spPr>
          <a:xfrm>
            <a:off x="685800" y="2130425"/>
            <a:ext cx="7772400" cy="1470000"/>
          </a:xfrm>
          <a:prstGeom prst="rect">
            <a:avLst/>
          </a:prstGeom>
          <a:noFill/>
          <a:ln>
            <a:noFill/>
          </a:ln>
        </p:spPr>
        <p:txBody>
          <a:bodyPr anchorCtr="0" anchor="ctr" bIns="45700" lIns="91425" spcFirstLastPara="1" rIns="91425" wrap="square" tIns="45700">
            <a:normAutofit/>
          </a:bodyPr>
          <a:lstStyle>
            <a:lvl1pPr lvl="0" marR="0" algn="ctr">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00" name="Google Shape;200;p36"/>
          <p:cNvSpPr txBox="1"/>
          <p:nvPr>
            <p:ph idx="1" type="subTitle"/>
          </p:nvPr>
        </p:nvSpPr>
        <p:spPr>
          <a:xfrm>
            <a:off x="1371600" y="3886200"/>
            <a:ext cx="6400800" cy="1752900"/>
          </a:xfrm>
          <a:prstGeom prst="rect">
            <a:avLst/>
          </a:prstGeom>
          <a:noFill/>
          <a:ln>
            <a:noFill/>
          </a:ln>
        </p:spPr>
        <p:txBody>
          <a:bodyPr anchorCtr="0" anchor="t" bIns="45700" lIns="91425" spcFirstLastPara="1" rIns="91425" wrap="square" tIns="45700">
            <a:normAutofit/>
          </a:bodyPr>
          <a:lstStyle>
            <a:lvl1pPr lvl="0" marR="0" algn="ctr">
              <a:spcBef>
                <a:spcPts val="640"/>
              </a:spcBef>
              <a:spcAft>
                <a:spcPts val="0"/>
              </a:spcAft>
              <a:buClr>
                <a:srgbClr val="888888"/>
              </a:buClr>
              <a:buSzPts val="3200"/>
              <a:buFont typeface="Arial"/>
              <a:buNone/>
              <a:defRPr b="0" i="0" sz="3200" u="none" cap="none" strike="noStrike">
                <a:solidFill>
                  <a:srgbClr val="888888"/>
                </a:solidFill>
                <a:latin typeface="Calibri"/>
                <a:ea typeface="Calibri"/>
                <a:cs typeface="Calibri"/>
                <a:sym typeface="Calibri"/>
              </a:defRPr>
            </a:lvl1pPr>
            <a:lvl2pPr lvl="1" marR="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lvl="2" marR="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lvl="3"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lvl="4"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lvl="5"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lvl="6"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lvl="7"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lvl="8" marR="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201" name="Google Shape;201;p36"/>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2" name="Google Shape;202;p36"/>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03" name="Google Shape;203;p36"/>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at we will learn? 1">
  <p:cSld name="OBJECT_2">
    <p:spTree>
      <p:nvGrpSpPr>
        <p:cNvPr id="204" name="Shape 204"/>
        <p:cNvGrpSpPr/>
        <p:nvPr/>
      </p:nvGrpSpPr>
      <p:grpSpPr>
        <a:xfrm>
          <a:off x="0" y="0"/>
          <a:ext cx="0" cy="0"/>
          <a:chOff x="0" y="0"/>
          <a:chExt cx="0" cy="0"/>
        </a:xfrm>
      </p:grpSpPr>
      <p:sp>
        <p:nvSpPr>
          <p:cNvPr id="205" name="Google Shape;205;p37"/>
          <p:cNvSpPr txBox="1"/>
          <p:nvPr>
            <p:ph type="title"/>
          </p:nvPr>
        </p:nvSpPr>
        <p:spPr>
          <a:xfrm>
            <a:off x="2776500" y="14050"/>
            <a:ext cx="6451800" cy="8913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3900"/>
              <a:buFont typeface="Gill Sans"/>
              <a:buNone/>
              <a:defRPr sz="3900">
                <a:latin typeface="Gill Sans"/>
                <a:ea typeface="Gill Sans"/>
                <a:cs typeface="Gill Sans"/>
                <a:sym typeface="Gill Sans"/>
              </a:defRPr>
            </a:lvl1pPr>
            <a:lvl2pPr lvl="1" algn="ctr">
              <a:spcBef>
                <a:spcPts val="0"/>
              </a:spcBef>
              <a:spcAft>
                <a:spcPts val="0"/>
              </a:spcAft>
              <a:buSzPts val="3900"/>
              <a:buFont typeface="Gill Sans"/>
              <a:buNone/>
              <a:defRPr sz="3900">
                <a:latin typeface="Gill Sans"/>
                <a:ea typeface="Gill Sans"/>
                <a:cs typeface="Gill Sans"/>
                <a:sym typeface="Gill Sans"/>
              </a:defRPr>
            </a:lvl2pPr>
            <a:lvl3pPr lvl="2" algn="ctr">
              <a:spcBef>
                <a:spcPts val="0"/>
              </a:spcBef>
              <a:spcAft>
                <a:spcPts val="0"/>
              </a:spcAft>
              <a:buSzPts val="3900"/>
              <a:buFont typeface="Gill Sans"/>
              <a:buNone/>
              <a:defRPr sz="3900">
                <a:latin typeface="Gill Sans"/>
                <a:ea typeface="Gill Sans"/>
                <a:cs typeface="Gill Sans"/>
                <a:sym typeface="Gill Sans"/>
              </a:defRPr>
            </a:lvl3pPr>
            <a:lvl4pPr lvl="3" algn="ctr">
              <a:spcBef>
                <a:spcPts val="0"/>
              </a:spcBef>
              <a:spcAft>
                <a:spcPts val="0"/>
              </a:spcAft>
              <a:buSzPts val="3900"/>
              <a:buFont typeface="Gill Sans"/>
              <a:buNone/>
              <a:defRPr sz="3900">
                <a:latin typeface="Gill Sans"/>
                <a:ea typeface="Gill Sans"/>
                <a:cs typeface="Gill Sans"/>
                <a:sym typeface="Gill Sans"/>
              </a:defRPr>
            </a:lvl4pPr>
            <a:lvl5pPr lvl="4" algn="ctr">
              <a:spcBef>
                <a:spcPts val="0"/>
              </a:spcBef>
              <a:spcAft>
                <a:spcPts val="0"/>
              </a:spcAft>
              <a:buSzPts val="3900"/>
              <a:buFont typeface="Gill Sans"/>
              <a:buNone/>
              <a:defRPr sz="3900">
                <a:latin typeface="Gill Sans"/>
                <a:ea typeface="Gill Sans"/>
                <a:cs typeface="Gill Sans"/>
                <a:sym typeface="Gill Sans"/>
              </a:defRPr>
            </a:lvl5pPr>
            <a:lvl6pPr lvl="5" algn="ctr">
              <a:spcBef>
                <a:spcPts val="0"/>
              </a:spcBef>
              <a:spcAft>
                <a:spcPts val="0"/>
              </a:spcAft>
              <a:buSzPts val="3900"/>
              <a:buFont typeface="Gill Sans"/>
              <a:buNone/>
              <a:defRPr sz="3900">
                <a:latin typeface="Gill Sans"/>
                <a:ea typeface="Gill Sans"/>
                <a:cs typeface="Gill Sans"/>
                <a:sym typeface="Gill Sans"/>
              </a:defRPr>
            </a:lvl6pPr>
            <a:lvl7pPr lvl="6" algn="ctr">
              <a:spcBef>
                <a:spcPts val="0"/>
              </a:spcBef>
              <a:spcAft>
                <a:spcPts val="0"/>
              </a:spcAft>
              <a:buSzPts val="3900"/>
              <a:buFont typeface="Gill Sans"/>
              <a:buNone/>
              <a:defRPr sz="3900">
                <a:latin typeface="Gill Sans"/>
                <a:ea typeface="Gill Sans"/>
                <a:cs typeface="Gill Sans"/>
                <a:sym typeface="Gill Sans"/>
              </a:defRPr>
            </a:lvl7pPr>
            <a:lvl8pPr lvl="7" algn="ctr">
              <a:spcBef>
                <a:spcPts val="0"/>
              </a:spcBef>
              <a:spcAft>
                <a:spcPts val="0"/>
              </a:spcAft>
              <a:buSzPts val="3900"/>
              <a:buFont typeface="Gill Sans"/>
              <a:buNone/>
              <a:defRPr sz="3900">
                <a:latin typeface="Gill Sans"/>
                <a:ea typeface="Gill Sans"/>
                <a:cs typeface="Gill Sans"/>
                <a:sym typeface="Gill Sans"/>
              </a:defRPr>
            </a:lvl8pPr>
            <a:lvl9pPr lvl="8" algn="ctr">
              <a:spcBef>
                <a:spcPts val="0"/>
              </a:spcBef>
              <a:spcAft>
                <a:spcPts val="0"/>
              </a:spcAft>
              <a:buSzPts val="3900"/>
              <a:buFont typeface="Gill Sans"/>
              <a:buNone/>
              <a:defRPr sz="3900">
                <a:latin typeface="Gill Sans"/>
                <a:ea typeface="Gill Sans"/>
                <a:cs typeface="Gill Sans"/>
                <a:sym typeface="Gill Sans"/>
              </a:defRPr>
            </a:lvl9pPr>
          </a:lstStyle>
          <a:p/>
        </p:txBody>
      </p:sp>
      <p:sp>
        <p:nvSpPr>
          <p:cNvPr id="206" name="Google Shape;206;p37"/>
          <p:cNvSpPr txBox="1"/>
          <p:nvPr>
            <p:ph idx="1" type="body"/>
          </p:nvPr>
        </p:nvSpPr>
        <p:spPr>
          <a:xfrm>
            <a:off x="169750" y="1165625"/>
            <a:ext cx="8861100" cy="48081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Font typeface="Gill Sans"/>
              <a:buChar char="•"/>
              <a:defRPr>
                <a:latin typeface="Gill Sans"/>
                <a:ea typeface="Gill Sans"/>
                <a:cs typeface="Gill Sans"/>
                <a:sym typeface="Gill Sans"/>
              </a:defRPr>
            </a:lvl1pPr>
            <a:lvl2pPr indent="-342900" lvl="1" marL="914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2pPr>
            <a:lvl3pPr indent="-342900" lvl="2" marL="1371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3pPr>
            <a:lvl4pPr indent="-342900" lvl="3" marL="1828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4pPr>
            <a:lvl5pPr indent="-342900" lvl="4" marL="22860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5pPr>
            <a:lvl6pPr indent="-342900" lvl="5" marL="27432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6pPr>
            <a:lvl7pPr indent="-342900" lvl="6" marL="32004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7pPr>
            <a:lvl8pPr indent="-342900" lvl="7" marL="36576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8pPr>
            <a:lvl9pPr indent="-342900" lvl="8" marL="4114800" algn="l">
              <a:lnSpc>
                <a:spcPct val="90000"/>
              </a:lnSpc>
              <a:spcBef>
                <a:spcPts val="500"/>
              </a:spcBef>
              <a:spcAft>
                <a:spcPts val="0"/>
              </a:spcAft>
              <a:buClr>
                <a:schemeClr val="dk1"/>
              </a:buClr>
              <a:buSzPts val="1800"/>
              <a:buFont typeface="Gill Sans"/>
              <a:buChar char="•"/>
              <a:defRPr>
                <a:latin typeface="Gill Sans"/>
                <a:ea typeface="Gill Sans"/>
                <a:cs typeface="Gill Sans"/>
                <a:sym typeface="Gill Sans"/>
              </a:defRPr>
            </a:lvl9pPr>
          </a:lstStyle>
          <a:p/>
        </p:txBody>
      </p:sp>
      <p:sp>
        <p:nvSpPr>
          <p:cNvPr id="207" name="Google Shape;207;p37"/>
          <p:cNvSpPr/>
          <p:nvPr/>
        </p:nvSpPr>
        <p:spPr>
          <a:xfrm>
            <a:off x="0" y="3275"/>
            <a:ext cx="2776500" cy="891300"/>
          </a:xfrm>
          <a:prstGeom prst="rect">
            <a:avLst/>
          </a:prstGeom>
          <a:solidFill>
            <a:srgbClr val="70AD47"/>
          </a:solidFill>
          <a:ln cap="flat" cmpd="sng" w="9525">
            <a:solidFill>
              <a:srgbClr val="70AD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37"/>
          <p:cNvSpPr txBox="1"/>
          <p:nvPr/>
        </p:nvSpPr>
        <p:spPr>
          <a:xfrm>
            <a:off x="0" y="0"/>
            <a:ext cx="2776500" cy="89130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None/>
            </a:pPr>
            <a:r>
              <a:rPr lang="en-GB" sz="2800" u="sng">
                <a:solidFill>
                  <a:srgbClr val="FFFFFF"/>
                </a:solidFill>
                <a:latin typeface="Gill Sans"/>
                <a:ea typeface="Gill Sans"/>
                <a:cs typeface="Gill Sans"/>
                <a:sym typeface="Gill Sans"/>
              </a:rPr>
              <a:t>What will we learn?</a:t>
            </a:r>
            <a:endParaRPr sz="2800" u="sng">
              <a:solidFill>
                <a:srgbClr val="FFFFFF"/>
              </a:solidFill>
              <a:latin typeface="Gill Sans"/>
              <a:ea typeface="Gill Sans"/>
              <a:cs typeface="Gill Sans"/>
              <a:sym typeface="Gill Sans"/>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209" name="Shape 209"/>
        <p:cNvGrpSpPr/>
        <p:nvPr/>
      </p:nvGrpSpPr>
      <p:grpSpPr>
        <a:xfrm>
          <a:off x="0" y="0"/>
          <a:ext cx="0" cy="0"/>
          <a:chOff x="0" y="0"/>
          <a:chExt cx="0" cy="0"/>
        </a:xfrm>
      </p:grpSpPr>
      <p:sp>
        <p:nvSpPr>
          <p:cNvPr id="210" name="Google Shape;210;p38"/>
          <p:cNvSpPr txBox="1"/>
          <p:nvPr>
            <p:ph type="title"/>
          </p:nvPr>
        </p:nvSpPr>
        <p:spPr>
          <a:xfrm>
            <a:off x="722313" y="4406900"/>
            <a:ext cx="7772400" cy="1362000"/>
          </a:xfrm>
          <a:prstGeom prst="rect">
            <a:avLst/>
          </a:prstGeom>
          <a:noFill/>
          <a:ln>
            <a:noFill/>
          </a:ln>
        </p:spPr>
        <p:txBody>
          <a:bodyPr anchorCtr="0" anchor="t" bIns="45700" lIns="91425" spcFirstLastPara="1" rIns="91425" wrap="square" tIns="45700">
            <a:normAutofit/>
          </a:bodyPr>
          <a:lstStyle>
            <a:lvl1pPr lvl="0" marR="0" algn="l">
              <a:spcBef>
                <a:spcPts val="0"/>
              </a:spcBef>
              <a:spcAft>
                <a:spcPts val="0"/>
              </a:spcAft>
              <a:buClr>
                <a:schemeClr val="dk1"/>
              </a:buClr>
              <a:buSzPts val="4000"/>
              <a:buFont typeface="Calibri"/>
              <a:buNone/>
              <a:defRPr b="1" i="0" sz="40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11" name="Google Shape;211;p38"/>
          <p:cNvSpPr txBox="1"/>
          <p:nvPr>
            <p:ph idx="1" type="body"/>
          </p:nvPr>
        </p:nvSpPr>
        <p:spPr>
          <a:xfrm>
            <a:off x="722313" y="2906713"/>
            <a:ext cx="7772400" cy="1500300"/>
          </a:xfrm>
          <a:prstGeom prst="rect">
            <a:avLst/>
          </a:prstGeom>
          <a:noFill/>
          <a:ln>
            <a:noFill/>
          </a:ln>
        </p:spPr>
        <p:txBody>
          <a:bodyPr anchorCtr="0" anchor="b" bIns="45700" lIns="91425" spcFirstLastPara="1" rIns="91425" wrap="square" tIns="45700">
            <a:normAutofit/>
          </a:bodyPr>
          <a:lstStyle>
            <a:lvl1pPr indent="-228600" lvl="0" marL="457200" marR="0" algn="l">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1pPr>
            <a:lvl2pPr indent="-228600" lvl="1" marL="914400" marR="0" algn="l">
              <a:spcBef>
                <a:spcPts val="360"/>
              </a:spcBef>
              <a:spcAft>
                <a:spcPts val="0"/>
              </a:spcAft>
              <a:buClr>
                <a:srgbClr val="888888"/>
              </a:buClr>
              <a:buSzPts val="1800"/>
              <a:buFont typeface="Arial"/>
              <a:buNone/>
              <a:defRPr b="0" i="0" sz="1800" u="none" cap="none" strike="noStrike">
                <a:solidFill>
                  <a:srgbClr val="888888"/>
                </a:solidFill>
                <a:latin typeface="Calibri"/>
                <a:ea typeface="Calibri"/>
                <a:cs typeface="Calibri"/>
                <a:sym typeface="Calibri"/>
              </a:defRPr>
            </a:lvl2pPr>
            <a:lvl3pPr indent="-228600" lvl="2" marL="1371600" marR="0" algn="l">
              <a:spcBef>
                <a:spcPts val="320"/>
              </a:spcBef>
              <a:spcAft>
                <a:spcPts val="0"/>
              </a:spcAft>
              <a:buClr>
                <a:srgbClr val="888888"/>
              </a:buClr>
              <a:buSzPts val="1600"/>
              <a:buFont typeface="Arial"/>
              <a:buNone/>
              <a:defRPr b="0" i="0" sz="1600" u="none" cap="none" strike="noStrike">
                <a:solidFill>
                  <a:srgbClr val="888888"/>
                </a:solidFill>
                <a:latin typeface="Calibri"/>
                <a:ea typeface="Calibri"/>
                <a:cs typeface="Calibri"/>
                <a:sym typeface="Calibri"/>
              </a:defRPr>
            </a:lvl3pPr>
            <a:lvl4pPr indent="-228600" lvl="3" marL="18288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4pPr>
            <a:lvl5pPr indent="-228600" lvl="4" marL="22860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5pPr>
            <a:lvl6pPr indent="-228600" lvl="5" marL="27432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6pPr>
            <a:lvl7pPr indent="-228600" lvl="6" marL="32004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7pPr>
            <a:lvl8pPr indent="-228600" lvl="7" marL="36576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8pPr>
            <a:lvl9pPr indent="-228600" lvl="8" marL="4114800" marR="0" algn="l">
              <a:spcBef>
                <a:spcPts val="280"/>
              </a:spcBef>
              <a:spcAft>
                <a:spcPts val="0"/>
              </a:spcAft>
              <a:buClr>
                <a:srgbClr val="888888"/>
              </a:buClr>
              <a:buSzPts val="1400"/>
              <a:buFont typeface="Arial"/>
              <a:buNone/>
              <a:defRPr b="0" i="0" sz="1400" u="none" cap="none" strike="noStrike">
                <a:solidFill>
                  <a:srgbClr val="888888"/>
                </a:solidFill>
                <a:latin typeface="Calibri"/>
                <a:ea typeface="Calibri"/>
                <a:cs typeface="Calibri"/>
                <a:sym typeface="Calibri"/>
              </a:defRPr>
            </a:lvl9pPr>
          </a:lstStyle>
          <a:p/>
        </p:txBody>
      </p:sp>
      <p:sp>
        <p:nvSpPr>
          <p:cNvPr id="212" name="Google Shape;212;p38"/>
          <p:cNvSpPr txBox="1"/>
          <p:nvPr>
            <p:ph idx="10" type="dt"/>
          </p:nvPr>
        </p:nvSpPr>
        <p:spPr>
          <a:xfrm>
            <a:off x="457200" y="6356350"/>
            <a:ext cx="2133600" cy="365100"/>
          </a:xfrm>
          <a:prstGeom prst="rect">
            <a:avLst/>
          </a:prstGeom>
          <a:noFill/>
          <a:ln>
            <a:noFill/>
          </a:ln>
        </p:spPr>
        <p:txBody>
          <a:bodyPr anchorCtr="0" anchor="ctr" bIns="91425" lIns="91425" spcFirstLastPara="1" rIns="91425" wrap="square" tIns="91425">
            <a:noAutofit/>
          </a:bodyPr>
          <a:lstStyle>
            <a:lvl1pPr lvl="0" marR="0" algn="l">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3" name="Google Shape;213;p38"/>
          <p:cNvSpPr txBox="1"/>
          <p:nvPr>
            <p:ph idx="11" type="ftr"/>
          </p:nvPr>
        </p:nvSpPr>
        <p:spPr>
          <a:xfrm>
            <a:off x="3124200" y="6356350"/>
            <a:ext cx="2895600" cy="365100"/>
          </a:xfrm>
          <a:prstGeom prst="rect">
            <a:avLst/>
          </a:prstGeom>
          <a:noFill/>
          <a:ln>
            <a:noFill/>
          </a:ln>
        </p:spPr>
        <p:txBody>
          <a:bodyPr anchorCtr="0" anchor="ctr" bIns="91425" lIns="91425" spcFirstLastPara="1" rIns="91425" wrap="square" tIns="91425">
            <a:noAutofit/>
          </a:bodyPr>
          <a:lstStyle>
            <a:lvl1pPr lvl="0" marR="0" algn="ctr">
              <a:spcBef>
                <a:spcPts val="0"/>
              </a:spcBef>
              <a:spcAft>
                <a:spcPts val="0"/>
              </a:spcAft>
              <a:buSzPts val="1400"/>
              <a:buNone/>
              <a:defRPr sz="1200">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214" name="Google Shape;214;p38"/>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a:solidFill>
                  <a:srgbClr val="888888"/>
                </a:solidFill>
                <a:latin typeface="Calibri"/>
                <a:ea typeface="Calibri"/>
                <a:cs typeface="Calibri"/>
                <a:sym typeface="Calibri"/>
              </a:defRPr>
            </a:lvl1pPr>
            <a:lvl2pPr indent="0" lvl="1" marL="0" marR="0" algn="r">
              <a:spcBef>
                <a:spcPts val="0"/>
              </a:spcBef>
              <a:buNone/>
              <a:defRPr sz="1200">
                <a:solidFill>
                  <a:srgbClr val="888888"/>
                </a:solidFill>
                <a:latin typeface="Calibri"/>
                <a:ea typeface="Calibri"/>
                <a:cs typeface="Calibri"/>
                <a:sym typeface="Calibri"/>
              </a:defRPr>
            </a:lvl2pPr>
            <a:lvl3pPr indent="0" lvl="2" marL="0" marR="0" algn="r">
              <a:spcBef>
                <a:spcPts val="0"/>
              </a:spcBef>
              <a:buNone/>
              <a:defRPr sz="1200">
                <a:solidFill>
                  <a:srgbClr val="888888"/>
                </a:solidFill>
                <a:latin typeface="Calibri"/>
                <a:ea typeface="Calibri"/>
                <a:cs typeface="Calibri"/>
                <a:sym typeface="Calibri"/>
              </a:defRPr>
            </a:lvl3pPr>
            <a:lvl4pPr indent="0" lvl="3" marL="0" marR="0" algn="r">
              <a:spcBef>
                <a:spcPts val="0"/>
              </a:spcBef>
              <a:buNone/>
              <a:defRPr sz="1200">
                <a:solidFill>
                  <a:srgbClr val="888888"/>
                </a:solidFill>
                <a:latin typeface="Calibri"/>
                <a:ea typeface="Calibri"/>
                <a:cs typeface="Calibri"/>
                <a:sym typeface="Calibri"/>
              </a:defRPr>
            </a:lvl4pPr>
            <a:lvl5pPr indent="0" lvl="4" marL="0" marR="0" algn="r">
              <a:spcBef>
                <a:spcPts val="0"/>
              </a:spcBef>
              <a:buNone/>
              <a:defRPr sz="1200">
                <a:solidFill>
                  <a:srgbClr val="888888"/>
                </a:solidFill>
                <a:latin typeface="Calibri"/>
                <a:ea typeface="Calibri"/>
                <a:cs typeface="Calibri"/>
                <a:sym typeface="Calibri"/>
              </a:defRPr>
            </a:lvl5pPr>
            <a:lvl6pPr indent="0" lvl="5" marL="0" marR="0" algn="r">
              <a:spcBef>
                <a:spcPts val="0"/>
              </a:spcBef>
              <a:buNone/>
              <a:defRPr sz="1200">
                <a:solidFill>
                  <a:srgbClr val="888888"/>
                </a:solidFill>
                <a:latin typeface="Calibri"/>
                <a:ea typeface="Calibri"/>
                <a:cs typeface="Calibri"/>
                <a:sym typeface="Calibri"/>
              </a:defRPr>
            </a:lvl6pPr>
            <a:lvl7pPr indent="0" lvl="6" marL="0" marR="0" algn="r">
              <a:spcBef>
                <a:spcPts val="0"/>
              </a:spcBef>
              <a:buNone/>
              <a:defRPr sz="1200">
                <a:solidFill>
                  <a:srgbClr val="888888"/>
                </a:solidFill>
                <a:latin typeface="Calibri"/>
                <a:ea typeface="Calibri"/>
                <a:cs typeface="Calibri"/>
                <a:sym typeface="Calibri"/>
              </a:defRPr>
            </a:lvl7pPr>
            <a:lvl8pPr indent="0" lvl="7" marL="0" marR="0" algn="r">
              <a:spcBef>
                <a:spcPts val="0"/>
              </a:spcBef>
              <a:buNone/>
              <a:defRPr sz="1200">
                <a:solidFill>
                  <a:srgbClr val="888888"/>
                </a:solidFill>
                <a:latin typeface="Calibri"/>
                <a:ea typeface="Calibri"/>
                <a:cs typeface="Calibri"/>
                <a:sym typeface="Calibri"/>
              </a:defRPr>
            </a:lvl8pPr>
            <a:lvl9pPr indent="0" lvl="8" marL="0" marR="0" algn="r">
              <a:spcBef>
                <a:spcPts val="0"/>
              </a:spcBef>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3">
  <p:cSld name="TITLE_8">
    <p:spTree>
      <p:nvGrpSpPr>
        <p:cNvPr id="215" name="Shape 215"/>
        <p:cNvGrpSpPr/>
        <p:nvPr/>
      </p:nvGrpSpPr>
      <p:grpSpPr>
        <a:xfrm>
          <a:off x="0" y="0"/>
          <a:ext cx="0" cy="0"/>
          <a:chOff x="0" y="0"/>
          <a:chExt cx="0" cy="0"/>
        </a:xfrm>
      </p:grpSpPr>
      <p:sp>
        <p:nvSpPr>
          <p:cNvPr id="216" name="Google Shape;216;p39"/>
          <p:cNvSpPr/>
          <p:nvPr/>
        </p:nvSpPr>
        <p:spPr>
          <a:xfrm>
            <a:off x="80700" y="3534800"/>
            <a:ext cx="8982600" cy="32157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39"/>
          <p:cNvSpPr txBox="1"/>
          <p:nvPr>
            <p:ph type="ctrTitle"/>
          </p:nvPr>
        </p:nvSpPr>
        <p:spPr>
          <a:xfrm>
            <a:off x="485875" y="352633"/>
            <a:ext cx="8183700" cy="1964700"/>
          </a:xfrm>
          <a:prstGeom prst="rect">
            <a:avLst/>
          </a:prstGeom>
        </p:spPr>
        <p:txBody>
          <a:bodyPr anchorCtr="0" anchor="b" bIns="45700" lIns="91425" spcFirstLastPara="1" rIns="91425" wrap="square" tIns="45700">
            <a:normAutofit/>
          </a:bodyPr>
          <a:lstStyle>
            <a:lvl1pPr lvl="0">
              <a:spcBef>
                <a:spcPts val="0"/>
              </a:spcBef>
              <a:spcAft>
                <a:spcPts val="0"/>
              </a:spcAft>
              <a:buSzPts val="4200"/>
              <a:buNone/>
              <a:defRPr sz="4200"/>
            </a:lvl1pPr>
            <a:lvl2pPr lvl="1">
              <a:spcBef>
                <a:spcPts val="0"/>
              </a:spcBef>
              <a:spcAft>
                <a:spcPts val="0"/>
              </a:spcAft>
              <a:buSzPts val="4200"/>
              <a:buNone/>
              <a:defRPr sz="4200"/>
            </a:lvl2pPr>
            <a:lvl3pPr lvl="2">
              <a:spcBef>
                <a:spcPts val="0"/>
              </a:spcBef>
              <a:spcAft>
                <a:spcPts val="0"/>
              </a:spcAft>
              <a:buSzPts val="4200"/>
              <a:buNone/>
              <a:defRPr sz="4200"/>
            </a:lvl3pPr>
            <a:lvl4pPr lvl="3">
              <a:spcBef>
                <a:spcPts val="0"/>
              </a:spcBef>
              <a:spcAft>
                <a:spcPts val="0"/>
              </a:spcAft>
              <a:buSzPts val="4200"/>
              <a:buNone/>
              <a:defRPr sz="4200"/>
            </a:lvl4pPr>
            <a:lvl5pPr lvl="4">
              <a:spcBef>
                <a:spcPts val="0"/>
              </a:spcBef>
              <a:spcAft>
                <a:spcPts val="0"/>
              </a:spcAft>
              <a:buSzPts val="4200"/>
              <a:buNone/>
              <a:defRPr sz="4200"/>
            </a:lvl5pPr>
            <a:lvl6pPr lvl="5">
              <a:spcBef>
                <a:spcPts val="0"/>
              </a:spcBef>
              <a:spcAft>
                <a:spcPts val="0"/>
              </a:spcAft>
              <a:buSzPts val="4200"/>
              <a:buNone/>
              <a:defRPr sz="4200"/>
            </a:lvl6pPr>
            <a:lvl7pPr lvl="6">
              <a:spcBef>
                <a:spcPts val="0"/>
              </a:spcBef>
              <a:spcAft>
                <a:spcPts val="0"/>
              </a:spcAft>
              <a:buSzPts val="4200"/>
              <a:buNone/>
              <a:defRPr sz="4200"/>
            </a:lvl7pPr>
            <a:lvl8pPr lvl="7">
              <a:spcBef>
                <a:spcPts val="0"/>
              </a:spcBef>
              <a:spcAft>
                <a:spcPts val="0"/>
              </a:spcAft>
              <a:buSzPts val="4200"/>
              <a:buNone/>
              <a:defRPr sz="4200"/>
            </a:lvl8pPr>
            <a:lvl9pPr lvl="8">
              <a:spcBef>
                <a:spcPts val="0"/>
              </a:spcBef>
              <a:spcAft>
                <a:spcPts val="0"/>
              </a:spcAft>
              <a:buSzPts val="4200"/>
              <a:buNone/>
              <a:defRPr sz="4200"/>
            </a:lvl9pPr>
          </a:lstStyle>
          <a:p/>
        </p:txBody>
      </p:sp>
      <p:sp>
        <p:nvSpPr>
          <p:cNvPr id="218" name="Google Shape;218;p39"/>
          <p:cNvSpPr txBox="1"/>
          <p:nvPr>
            <p:ph idx="1" type="subTitle"/>
          </p:nvPr>
        </p:nvSpPr>
        <p:spPr>
          <a:xfrm>
            <a:off x="485875" y="2317433"/>
            <a:ext cx="8183700" cy="1148100"/>
          </a:xfrm>
          <a:prstGeom prst="rect">
            <a:avLst/>
          </a:prstGeom>
        </p:spPr>
        <p:txBody>
          <a:bodyPr anchorCtr="0" anchor="t" bIns="45700" lIns="91425" spcFirstLastPara="1" rIns="91425" wrap="square" tIns="45700">
            <a:normAutofit/>
          </a:bodyPr>
          <a:lstStyle>
            <a:lvl1pPr lvl="0">
              <a:lnSpc>
                <a:spcPct val="100000"/>
              </a:lnSpc>
              <a:spcBef>
                <a:spcPts val="1000"/>
              </a:spcBef>
              <a:spcAft>
                <a:spcPts val="0"/>
              </a:spcAft>
              <a:buSzPts val="2400"/>
              <a:buNone/>
              <a:defRPr sz="2400"/>
            </a:lvl1pPr>
            <a:lvl2pPr lvl="1">
              <a:lnSpc>
                <a:spcPct val="100000"/>
              </a:lnSpc>
              <a:spcBef>
                <a:spcPts val="500"/>
              </a:spcBef>
              <a:spcAft>
                <a:spcPts val="0"/>
              </a:spcAft>
              <a:buSzPts val="2400"/>
              <a:buNone/>
              <a:defRPr sz="2400"/>
            </a:lvl2pPr>
            <a:lvl3pPr lvl="2">
              <a:lnSpc>
                <a:spcPct val="100000"/>
              </a:lnSpc>
              <a:spcBef>
                <a:spcPts val="500"/>
              </a:spcBef>
              <a:spcAft>
                <a:spcPts val="0"/>
              </a:spcAft>
              <a:buSzPts val="2400"/>
              <a:buNone/>
              <a:defRPr sz="2400"/>
            </a:lvl3pPr>
            <a:lvl4pPr lvl="3">
              <a:lnSpc>
                <a:spcPct val="100000"/>
              </a:lnSpc>
              <a:spcBef>
                <a:spcPts val="500"/>
              </a:spcBef>
              <a:spcAft>
                <a:spcPts val="0"/>
              </a:spcAft>
              <a:buSzPts val="2400"/>
              <a:buNone/>
              <a:defRPr sz="2400"/>
            </a:lvl4pPr>
            <a:lvl5pPr lvl="4">
              <a:lnSpc>
                <a:spcPct val="100000"/>
              </a:lnSpc>
              <a:spcBef>
                <a:spcPts val="500"/>
              </a:spcBef>
              <a:spcAft>
                <a:spcPts val="0"/>
              </a:spcAft>
              <a:buSzPts val="2400"/>
              <a:buNone/>
              <a:defRPr sz="2400"/>
            </a:lvl5pPr>
            <a:lvl6pPr lvl="5">
              <a:lnSpc>
                <a:spcPct val="100000"/>
              </a:lnSpc>
              <a:spcBef>
                <a:spcPts val="500"/>
              </a:spcBef>
              <a:spcAft>
                <a:spcPts val="0"/>
              </a:spcAft>
              <a:buSzPts val="2400"/>
              <a:buNone/>
              <a:defRPr sz="2400"/>
            </a:lvl6pPr>
            <a:lvl7pPr lvl="6">
              <a:lnSpc>
                <a:spcPct val="100000"/>
              </a:lnSpc>
              <a:spcBef>
                <a:spcPts val="500"/>
              </a:spcBef>
              <a:spcAft>
                <a:spcPts val="0"/>
              </a:spcAft>
              <a:buSzPts val="2400"/>
              <a:buNone/>
              <a:defRPr sz="2400"/>
            </a:lvl7pPr>
            <a:lvl8pPr lvl="7">
              <a:lnSpc>
                <a:spcPct val="100000"/>
              </a:lnSpc>
              <a:spcBef>
                <a:spcPts val="500"/>
              </a:spcBef>
              <a:spcAft>
                <a:spcPts val="0"/>
              </a:spcAft>
              <a:buSzPts val="2400"/>
              <a:buNone/>
              <a:defRPr sz="2400"/>
            </a:lvl8pPr>
            <a:lvl9pPr lvl="8">
              <a:lnSpc>
                <a:spcPct val="100000"/>
              </a:lnSpc>
              <a:spcBef>
                <a:spcPts val="500"/>
              </a:spcBef>
              <a:spcAft>
                <a:spcPts val="0"/>
              </a:spcAft>
              <a:buSzPts val="2400"/>
              <a:buNone/>
              <a:defRPr sz="2400"/>
            </a:lvl9pPr>
          </a:lstStyle>
          <a:p/>
        </p:txBody>
      </p:sp>
      <p:sp>
        <p:nvSpPr>
          <p:cNvPr id="219" name="Google Shape;219;p39"/>
          <p:cNvSpPr txBox="1"/>
          <p:nvPr>
            <p:ph idx="12" type="sldNum"/>
          </p:nvPr>
        </p:nvSpPr>
        <p:spPr>
          <a:xfrm>
            <a:off x="8497999" y="6251679"/>
            <a:ext cx="548700" cy="524700"/>
          </a:xfrm>
          <a:prstGeom prst="rect">
            <a:avLst/>
          </a:prstGeom>
          <a:noFill/>
          <a:ln>
            <a:noFill/>
          </a:ln>
        </p:spPr>
        <p:txBody>
          <a:bodyPr anchorCtr="0" anchor="ctr" bIns="91425" lIns="91425" spcFirstLastPara="1" rIns="91425" wrap="square" tIns="91425">
            <a:no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4">
  <p:cSld name="TITLE_9">
    <p:spTree>
      <p:nvGrpSpPr>
        <p:cNvPr id="220" name="Shape 220"/>
        <p:cNvGrpSpPr/>
        <p:nvPr/>
      </p:nvGrpSpPr>
      <p:grpSpPr>
        <a:xfrm>
          <a:off x="0" y="0"/>
          <a:ext cx="0" cy="0"/>
          <a:chOff x="0" y="0"/>
          <a:chExt cx="0" cy="0"/>
        </a:xfrm>
      </p:grpSpPr>
      <p:sp>
        <p:nvSpPr>
          <p:cNvPr id="221" name="Google Shape;221;p40"/>
          <p:cNvSpPr txBox="1"/>
          <p:nvPr>
            <p:ph type="ctrTitle"/>
          </p:nvPr>
        </p:nvSpPr>
        <p:spPr>
          <a:xfrm>
            <a:off x="662100" y="992767"/>
            <a:ext cx="8170200" cy="2736900"/>
          </a:xfrm>
          <a:prstGeom prst="rect">
            <a:avLst/>
          </a:prstGeom>
        </p:spPr>
        <p:txBody>
          <a:bodyPr anchorCtr="0" anchor="b" bIns="45700" lIns="91425" spcFirstLastPara="1" rIns="91425" wrap="square" tIns="4570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22" name="Google Shape;222;p40"/>
          <p:cNvSpPr txBox="1"/>
          <p:nvPr>
            <p:ph idx="1" type="subTitle"/>
          </p:nvPr>
        </p:nvSpPr>
        <p:spPr>
          <a:xfrm>
            <a:off x="662100" y="3778833"/>
            <a:ext cx="8170200" cy="1056900"/>
          </a:xfrm>
          <a:prstGeom prst="rect">
            <a:avLst/>
          </a:prstGeom>
        </p:spPr>
        <p:txBody>
          <a:bodyPr anchorCtr="0" anchor="t" bIns="45700" lIns="91425" spcFirstLastPara="1" rIns="91425" wrap="square" tIns="45700">
            <a:normAutofit/>
          </a:bodyPr>
          <a:lstStyle>
            <a:lvl1pPr lvl="0" algn="ctr">
              <a:lnSpc>
                <a:spcPct val="100000"/>
              </a:lnSpc>
              <a:spcBef>
                <a:spcPts val="1000"/>
              </a:spcBef>
              <a:spcAft>
                <a:spcPts val="0"/>
              </a:spcAft>
              <a:buSzPts val="2800"/>
              <a:buNone/>
              <a:defRPr sz="2800"/>
            </a:lvl1pPr>
            <a:lvl2pPr lvl="1" algn="ctr">
              <a:lnSpc>
                <a:spcPct val="100000"/>
              </a:lnSpc>
              <a:spcBef>
                <a:spcPts val="500"/>
              </a:spcBef>
              <a:spcAft>
                <a:spcPts val="0"/>
              </a:spcAft>
              <a:buSzPts val="2800"/>
              <a:buNone/>
              <a:defRPr sz="2800"/>
            </a:lvl2pPr>
            <a:lvl3pPr lvl="2" algn="ctr">
              <a:lnSpc>
                <a:spcPct val="100000"/>
              </a:lnSpc>
              <a:spcBef>
                <a:spcPts val="500"/>
              </a:spcBef>
              <a:spcAft>
                <a:spcPts val="0"/>
              </a:spcAft>
              <a:buSzPts val="2800"/>
              <a:buNone/>
              <a:defRPr sz="2800"/>
            </a:lvl3pPr>
            <a:lvl4pPr lvl="3" algn="ctr">
              <a:lnSpc>
                <a:spcPct val="100000"/>
              </a:lnSpc>
              <a:spcBef>
                <a:spcPts val="500"/>
              </a:spcBef>
              <a:spcAft>
                <a:spcPts val="0"/>
              </a:spcAft>
              <a:buSzPts val="2800"/>
              <a:buNone/>
              <a:defRPr sz="2800"/>
            </a:lvl4pPr>
            <a:lvl5pPr lvl="4" algn="ctr">
              <a:lnSpc>
                <a:spcPct val="100000"/>
              </a:lnSpc>
              <a:spcBef>
                <a:spcPts val="500"/>
              </a:spcBef>
              <a:spcAft>
                <a:spcPts val="0"/>
              </a:spcAft>
              <a:buSzPts val="2800"/>
              <a:buNone/>
              <a:defRPr sz="2800"/>
            </a:lvl5pPr>
            <a:lvl6pPr lvl="5" algn="ctr">
              <a:lnSpc>
                <a:spcPct val="100000"/>
              </a:lnSpc>
              <a:spcBef>
                <a:spcPts val="500"/>
              </a:spcBef>
              <a:spcAft>
                <a:spcPts val="0"/>
              </a:spcAft>
              <a:buSzPts val="2800"/>
              <a:buNone/>
              <a:defRPr sz="2800"/>
            </a:lvl6pPr>
            <a:lvl7pPr lvl="6" algn="ctr">
              <a:lnSpc>
                <a:spcPct val="100000"/>
              </a:lnSpc>
              <a:spcBef>
                <a:spcPts val="500"/>
              </a:spcBef>
              <a:spcAft>
                <a:spcPts val="0"/>
              </a:spcAft>
              <a:buSzPts val="2800"/>
              <a:buNone/>
              <a:defRPr sz="2800"/>
            </a:lvl7pPr>
            <a:lvl8pPr lvl="7" algn="ctr">
              <a:lnSpc>
                <a:spcPct val="100000"/>
              </a:lnSpc>
              <a:spcBef>
                <a:spcPts val="500"/>
              </a:spcBef>
              <a:spcAft>
                <a:spcPts val="0"/>
              </a:spcAft>
              <a:buSzPts val="2800"/>
              <a:buNone/>
              <a:defRPr sz="2800"/>
            </a:lvl8pPr>
            <a:lvl9pPr lvl="8" algn="ctr">
              <a:lnSpc>
                <a:spcPct val="100000"/>
              </a:lnSpc>
              <a:spcBef>
                <a:spcPts val="500"/>
              </a:spcBef>
              <a:spcAft>
                <a:spcPts val="0"/>
              </a:spcAft>
              <a:buSzPts val="2800"/>
              <a:buNone/>
              <a:defRPr sz="2800"/>
            </a:lvl9pPr>
          </a:lstStyle>
          <a:p/>
        </p:txBody>
      </p:sp>
      <p:sp>
        <p:nvSpPr>
          <p:cNvPr id="223" name="Google Shape;223;p40"/>
          <p:cNvSpPr txBox="1"/>
          <p:nvPr>
            <p:ph idx="12" type="sldNum"/>
          </p:nvPr>
        </p:nvSpPr>
        <p:spPr>
          <a:xfrm>
            <a:off x="8472458" y="6217622"/>
            <a:ext cx="548700" cy="524700"/>
          </a:xfrm>
          <a:prstGeom prst="rect">
            <a:avLst/>
          </a:prstGeom>
          <a:noFill/>
          <a:ln>
            <a:noFill/>
          </a:ln>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2.xml"/><Relationship Id="rId22" Type="http://schemas.openxmlformats.org/officeDocument/2006/relationships/slideLayout" Target="../slideLayouts/slideLayout34.xml"/><Relationship Id="rId21" Type="http://schemas.openxmlformats.org/officeDocument/2006/relationships/slideLayout" Target="../slideLayouts/slideLayout33.xml"/><Relationship Id="rId24" Type="http://schemas.openxmlformats.org/officeDocument/2006/relationships/slideLayout" Target="../slideLayouts/slideLayout36.xml"/><Relationship Id="rId23" Type="http://schemas.openxmlformats.org/officeDocument/2006/relationships/slideLayout" Target="../slideLayouts/slideLayout35.xml"/><Relationship Id="rId1" Type="http://schemas.openxmlformats.org/officeDocument/2006/relationships/image" Target="../media/image12.jpg"/><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26" Type="http://schemas.openxmlformats.org/officeDocument/2006/relationships/slideLayout" Target="../slideLayouts/slideLayout38.xml"/><Relationship Id="rId25" Type="http://schemas.openxmlformats.org/officeDocument/2006/relationships/slideLayout" Target="../slideLayouts/slideLayout37.xml"/><Relationship Id="rId27" Type="http://schemas.openxmlformats.org/officeDocument/2006/relationships/theme" Target="../theme/theme3.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slideLayout" Target="../slideLayouts/slideLayout25.xml"/><Relationship Id="rId12" Type="http://schemas.openxmlformats.org/officeDocument/2006/relationships/slideLayout" Target="../slideLayouts/slideLayout24.xml"/><Relationship Id="rId15" Type="http://schemas.openxmlformats.org/officeDocument/2006/relationships/slideLayout" Target="../slideLayouts/slideLayout27.xml"/><Relationship Id="rId14" Type="http://schemas.openxmlformats.org/officeDocument/2006/relationships/slideLayout" Target="../slideLayouts/slideLayout26.xml"/><Relationship Id="rId17" Type="http://schemas.openxmlformats.org/officeDocument/2006/relationships/slideLayout" Target="../slideLayouts/slideLayout29.xml"/><Relationship Id="rId16" Type="http://schemas.openxmlformats.org/officeDocument/2006/relationships/slideLayout" Target="../slideLayouts/slideLayout28.xml"/><Relationship Id="rId19" Type="http://schemas.openxmlformats.org/officeDocument/2006/relationships/slideLayout" Target="../slideLayouts/slideLayout31.xml"/><Relationship Id="rId18"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algn="ctr">
              <a:lnSpc>
                <a:spcPct val="10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
          <p:cNvSpPr txBox="1"/>
          <p:nvPr>
            <p:ph idx="1" type="body"/>
          </p:nvPr>
        </p:nvSpPr>
        <p:spPr>
          <a:xfrm>
            <a:off x="457200" y="1600200"/>
            <a:ext cx="8229600" cy="4526100"/>
          </a:xfrm>
          <a:prstGeom prst="rect">
            <a:avLst/>
          </a:prstGeom>
          <a:noFill/>
          <a:ln>
            <a:noFill/>
          </a:ln>
        </p:spPr>
        <p:txBody>
          <a:bodyPr anchorCtr="0" anchor="t" bIns="45700" lIns="91425" spcFirstLastPara="1" rIns="91425" wrap="square" tIns="45700">
            <a:normAutofit/>
          </a:bodyPr>
          <a:lstStyle>
            <a:lvl1pPr indent="-431800" lvl="0" marL="457200" marR="0" algn="l">
              <a:lnSpc>
                <a:spcPct val="100000"/>
              </a:lnSpc>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algn="l">
              <a:lnSpc>
                <a:spcPct val="100000"/>
              </a:lnSpc>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lnSpc>
                <a:spcPct val="100000"/>
              </a:lnSpc>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lnSpc>
                <a:spcPct val="100000"/>
              </a:lnSpc>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3" name="Google Shape;13;p1"/>
          <p:cNvSpPr txBox="1"/>
          <p:nvPr>
            <p:ph idx="11" type="ftr"/>
          </p:nvPr>
        </p:nvSpPr>
        <p:spPr>
          <a:xfrm>
            <a:off x="3124200" y="6356350"/>
            <a:ext cx="2895600" cy="365100"/>
          </a:xfrm>
          <a:prstGeom prst="rect">
            <a:avLst/>
          </a:prstGeom>
          <a:noFill/>
          <a:ln>
            <a:noFill/>
          </a:ln>
        </p:spPr>
        <p:txBody>
          <a:bodyPr anchorCtr="0" anchor="ctr" bIns="45700" lIns="91425" spcFirstLastPara="1" rIns="91425" wrap="square" tIns="45700">
            <a:noAutofit/>
          </a:bodyPr>
          <a:lstStyle>
            <a:lvl1pPr lvl="0" marR="0" algn="ctr">
              <a:lnSpc>
                <a:spcPct val="100000"/>
              </a:lnSpc>
              <a:spcBef>
                <a:spcPts val="0"/>
              </a:spcBef>
              <a:spcAft>
                <a:spcPts val="0"/>
              </a:spcAft>
              <a:buClr>
                <a:srgbClr val="000000"/>
              </a:buClr>
              <a:buSzPts val="1400"/>
              <a:buFont typeface="Arial"/>
              <a:buNone/>
              <a:defRPr b="0" i="0" sz="1200" u="none" cap="none" strike="noStrike">
                <a:solidFill>
                  <a:srgbClr val="888888"/>
                </a:solidFill>
                <a:latin typeface="Calibri"/>
                <a:ea typeface="Calibri"/>
                <a:cs typeface="Calibri"/>
                <a:sym typeface="Calibri"/>
              </a:defRPr>
            </a:lvl1pPr>
            <a:lvl2pPr lvl="1"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14" name="Google Shape;14;p1"/>
          <p:cNvSpPr txBox="1"/>
          <p:nvPr>
            <p:ph idx="12" type="sldNum"/>
          </p:nvPr>
        </p:nvSpPr>
        <p:spPr>
          <a:xfrm>
            <a:off x="6553200" y="6356350"/>
            <a:ext cx="2133600" cy="3651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pic>
        <p:nvPicPr>
          <p:cNvPr id="90" name="Google Shape;90;p15"/>
          <p:cNvPicPr preferRelativeResize="0"/>
          <p:nvPr/>
        </p:nvPicPr>
        <p:blipFill rotWithShape="1">
          <a:blip r:embed="rId1">
            <a:alphaModFix/>
          </a:blip>
          <a:srcRect b="0" l="0" r="0" t="87357"/>
          <a:stretch/>
        </p:blipFill>
        <p:spPr>
          <a:xfrm>
            <a:off x="0" y="5973778"/>
            <a:ext cx="9144003" cy="864025"/>
          </a:xfrm>
          <a:prstGeom prst="rect">
            <a:avLst/>
          </a:prstGeom>
          <a:noFill/>
          <a:ln>
            <a:noFill/>
          </a:ln>
        </p:spPr>
      </p:pic>
      <p:sp>
        <p:nvSpPr>
          <p:cNvPr id="91" name="Google Shape;91;p15"/>
          <p:cNvSpPr txBox="1"/>
          <p:nvPr>
            <p:ph type="title"/>
          </p:nvPr>
        </p:nvSpPr>
        <p:spPr>
          <a:xfrm>
            <a:off x="628650" y="3263"/>
            <a:ext cx="7886700" cy="1520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lt1"/>
              </a:buClr>
              <a:buSzPts val="4400"/>
              <a:buFont typeface="Calibri"/>
              <a:buNone/>
              <a:defRPr b="0" i="0" sz="4400" u="none" cap="none" strike="noStrik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92" name="Google Shape;92;p15"/>
          <p:cNvSpPr txBox="1"/>
          <p:nvPr>
            <p:ph idx="1" type="body"/>
          </p:nvPr>
        </p:nvSpPr>
        <p:spPr>
          <a:xfrm>
            <a:off x="628650" y="1622425"/>
            <a:ext cx="7886700" cy="4351200"/>
          </a:xfrm>
          <a:prstGeom prst="rect">
            <a:avLst/>
          </a:prstGeom>
          <a:noFill/>
          <a:ln>
            <a:noFill/>
          </a:ln>
        </p:spPr>
        <p:txBody>
          <a:bodyPr anchorCtr="0" anchor="t" bIns="45700" lIns="91425" spcFirstLastPara="1" rIns="91425" wrap="square" tIns="45700">
            <a:norm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pic>
        <p:nvPicPr>
          <p:cNvPr id="93" name="Google Shape;93;p15"/>
          <p:cNvPicPr preferRelativeResize="0"/>
          <p:nvPr/>
        </p:nvPicPr>
        <p:blipFill rotWithShape="1">
          <a:blip r:embed="rId1">
            <a:alphaModFix/>
          </a:blip>
          <a:srcRect b="77749" l="0" r="0" t="0"/>
          <a:stretch/>
        </p:blipFill>
        <p:spPr>
          <a:xfrm>
            <a:off x="0" y="3271"/>
            <a:ext cx="9144003" cy="91340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 id="2147483678" r:id="rId19"/>
    <p:sldLayoutId id="2147483679" r:id="rId20"/>
    <p:sldLayoutId id="2147483680" r:id="rId21"/>
    <p:sldLayoutId id="2147483681" r:id="rId22"/>
    <p:sldLayoutId id="2147483682" r:id="rId23"/>
    <p:sldLayoutId id="2147483683" r:id="rId24"/>
    <p:sldLayoutId id="2147483684" r:id="rId25"/>
    <p:sldLayoutId id="2147483685" r:id="rId2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drive.google.com/file/d/1ddWVPYSSH7XsWYyJT8aYD0E2eyN_dFkS/view" TargetMode="Externa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48.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9.jpg"/><Relationship Id="rId4" Type="http://schemas.openxmlformats.org/officeDocument/2006/relationships/image" Target="../media/image2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0.jpg"/><Relationship Id="rId4" Type="http://schemas.openxmlformats.org/officeDocument/2006/relationships/image" Target="../media/image22.jpg"/><Relationship Id="rId9" Type="http://schemas.openxmlformats.org/officeDocument/2006/relationships/image" Target="../media/image29.jpg"/><Relationship Id="rId5" Type="http://schemas.openxmlformats.org/officeDocument/2006/relationships/image" Target="../media/image30.jpg"/><Relationship Id="rId6" Type="http://schemas.openxmlformats.org/officeDocument/2006/relationships/image" Target="../media/image40.jpg"/><Relationship Id="rId7" Type="http://schemas.openxmlformats.org/officeDocument/2006/relationships/image" Target="../media/image17.jpg"/><Relationship Id="rId8" Type="http://schemas.openxmlformats.org/officeDocument/2006/relationships/image" Target="../media/image21.jpg"/><Relationship Id="rId11" Type="http://schemas.openxmlformats.org/officeDocument/2006/relationships/image" Target="../media/image49.jpg"/><Relationship Id="rId10" Type="http://schemas.openxmlformats.org/officeDocument/2006/relationships/image" Target="../media/image2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28.jpg"/><Relationship Id="rId4" Type="http://schemas.openxmlformats.org/officeDocument/2006/relationships/image" Target="../media/image23.jpg"/><Relationship Id="rId5" Type="http://schemas.openxmlformats.org/officeDocument/2006/relationships/image" Target="../media/image32.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3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4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7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72.jpg"/><Relationship Id="rId4" Type="http://schemas.openxmlformats.org/officeDocument/2006/relationships/image" Target="../media/image68.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hyperlink" Target="http://drive.google.com/file/d/1iM_HA_wOGnF3FLY8S3Ofswy2FDjyh1Zm/view" TargetMode="External"/><Relationship Id="rId4" Type="http://schemas.openxmlformats.org/officeDocument/2006/relationships/image" Target="../media/image34.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74.jpg"/><Relationship Id="rId4" Type="http://schemas.openxmlformats.org/officeDocument/2006/relationships/image" Target="../media/image54.jpg"/><Relationship Id="rId5" Type="http://schemas.openxmlformats.org/officeDocument/2006/relationships/image" Target="../media/image51.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3.jpg"/><Relationship Id="rId4" Type="http://schemas.openxmlformats.org/officeDocument/2006/relationships/image" Target="../media/image3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3.xml"/><Relationship Id="rId3" Type="http://schemas.openxmlformats.org/officeDocument/2006/relationships/image" Target="../media/image36.png"/><Relationship Id="rId4" Type="http://schemas.openxmlformats.org/officeDocument/2006/relationships/image" Target="../media/image37.png"/><Relationship Id="rId5" Type="http://schemas.openxmlformats.org/officeDocument/2006/relationships/image" Target="../media/image38.png"/><Relationship Id="rId6" Type="http://schemas.openxmlformats.org/officeDocument/2006/relationships/image" Target="../media/image5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7.xml"/><Relationship Id="rId3" Type="http://schemas.openxmlformats.org/officeDocument/2006/relationships/image" Target="../media/image4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40.xml"/><Relationship Id="rId3" Type="http://schemas.openxmlformats.org/officeDocument/2006/relationships/image" Target="../media/image53.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1.xml"/><Relationship Id="rId3" Type="http://schemas.openxmlformats.org/officeDocument/2006/relationships/image" Target="../media/image4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2.xml"/><Relationship Id="rId3" Type="http://schemas.openxmlformats.org/officeDocument/2006/relationships/image" Target="../media/image4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3.xml"/><Relationship Id="rId3" Type="http://schemas.openxmlformats.org/officeDocument/2006/relationships/image" Target="../media/image46.png"/><Relationship Id="rId4" Type="http://schemas.openxmlformats.org/officeDocument/2006/relationships/image" Target="../media/image5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4.xml"/><Relationship Id="rId3" Type="http://schemas.openxmlformats.org/officeDocument/2006/relationships/image" Target="../media/image50.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5.xml"/><Relationship Id="rId3" Type="http://schemas.openxmlformats.org/officeDocument/2006/relationships/image" Target="../media/image45.png"/><Relationship Id="rId4" Type="http://schemas.openxmlformats.org/officeDocument/2006/relationships/image" Target="../media/image47.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6.xml"/><Relationship Id="rId3" Type="http://schemas.openxmlformats.org/officeDocument/2006/relationships/image" Target="../media/image45.png"/><Relationship Id="rId4" Type="http://schemas.openxmlformats.org/officeDocument/2006/relationships/image" Target="../media/image55.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8.xml"/><Relationship Id="rId3" Type="http://schemas.openxmlformats.org/officeDocument/2006/relationships/image" Target="../media/image5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49.xml"/><Relationship Id="rId3" Type="http://schemas.openxmlformats.org/officeDocument/2006/relationships/image" Target="../media/image66.png"/><Relationship Id="rId4" Type="http://schemas.openxmlformats.org/officeDocument/2006/relationships/image" Target="../media/image70.png"/><Relationship Id="rId9" Type="http://schemas.openxmlformats.org/officeDocument/2006/relationships/image" Target="../media/image64.png"/><Relationship Id="rId5" Type="http://schemas.openxmlformats.org/officeDocument/2006/relationships/image" Target="../media/image60.png"/><Relationship Id="rId6" Type="http://schemas.openxmlformats.org/officeDocument/2006/relationships/image" Target="../media/image59.png"/><Relationship Id="rId7" Type="http://schemas.openxmlformats.org/officeDocument/2006/relationships/image" Target="../media/image56.png"/><Relationship Id="rId8" Type="http://schemas.openxmlformats.org/officeDocument/2006/relationships/image" Target="../media/image73.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3.xml"/><Relationship Id="rId3" Type="http://schemas.openxmlformats.org/officeDocument/2006/relationships/image" Target="../media/image62.png"/><Relationship Id="rId4" Type="http://schemas.openxmlformats.org/officeDocument/2006/relationships/image" Target="../media/image6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4.xml"/><Relationship Id="rId3" Type="http://schemas.openxmlformats.org/officeDocument/2006/relationships/image" Target="../media/image6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5.xml"/><Relationship Id="rId3" Type="http://schemas.openxmlformats.org/officeDocument/2006/relationships/image" Target="../media/image63.png"/><Relationship Id="rId4" Type="http://schemas.openxmlformats.org/officeDocument/2006/relationships/image" Target="../media/image69.png"/><Relationship Id="rId5" Type="http://schemas.openxmlformats.org/officeDocument/2006/relationships/image" Target="../media/image7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7.xml"/><Relationship Id="rId3" Type="http://schemas.openxmlformats.org/officeDocument/2006/relationships/image" Target="../media/image6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5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41"/>
          <p:cNvSpPr txBox="1"/>
          <p:nvPr>
            <p:ph type="ctrTitle"/>
          </p:nvPr>
        </p:nvSpPr>
        <p:spPr>
          <a:xfrm>
            <a:off x="0" y="2524425"/>
            <a:ext cx="9144000" cy="4081200"/>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100000"/>
              </a:lnSpc>
              <a:spcBef>
                <a:spcPts val="0"/>
              </a:spcBef>
              <a:spcAft>
                <a:spcPts val="0"/>
              </a:spcAft>
              <a:buClr>
                <a:schemeClr val="lt1"/>
              </a:buClr>
              <a:buSzPct val="117647"/>
              <a:buFont typeface="Calibri"/>
              <a:buNone/>
            </a:pPr>
            <a:r>
              <a:rPr lang="en-GB" sz="6800"/>
              <a:t>Year 11 Raising Achievement Evening</a:t>
            </a:r>
            <a:endParaRPr sz="6800"/>
          </a:p>
          <a:p>
            <a:pPr indent="0" lvl="0" marL="0" rtl="0" algn="ctr">
              <a:lnSpc>
                <a:spcPct val="100000"/>
              </a:lnSpc>
              <a:spcBef>
                <a:spcPts val="0"/>
              </a:spcBef>
              <a:spcAft>
                <a:spcPts val="0"/>
              </a:spcAft>
              <a:buClr>
                <a:schemeClr val="lt1"/>
              </a:buClr>
              <a:buSzPct val="117647"/>
              <a:buFont typeface="Calibri"/>
              <a:buNone/>
            </a:pPr>
            <a:r>
              <a:rPr i="1" lang="en-GB" sz="6800"/>
              <a:t>The Journey to Success</a:t>
            </a:r>
            <a:endParaRPr i="1" sz="6800"/>
          </a:p>
          <a:p>
            <a:pPr indent="0" lvl="0" marL="0" rtl="0" algn="ctr">
              <a:lnSpc>
                <a:spcPct val="100000"/>
              </a:lnSpc>
              <a:spcBef>
                <a:spcPts val="0"/>
              </a:spcBef>
              <a:spcAft>
                <a:spcPts val="0"/>
              </a:spcAft>
              <a:buClr>
                <a:schemeClr val="lt1"/>
              </a:buClr>
              <a:buSzPct val="200000"/>
              <a:buFont typeface="Calibri"/>
              <a:buNone/>
            </a:pPr>
            <a:r>
              <a:rPr lang="en-GB" sz="4000"/>
              <a:t> </a:t>
            </a:r>
            <a:r>
              <a:rPr b="1" lang="en-GB" sz="2400"/>
              <a:t>R</a:t>
            </a:r>
            <a:r>
              <a:rPr lang="en-GB" sz="2400"/>
              <a:t>espect, </a:t>
            </a:r>
            <a:r>
              <a:rPr b="1" lang="en-GB" sz="2400"/>
              <a:t>I</a:t>
            </a:r>
            <a:r>
              <a:rPr lang="en-GB" sz="2400"/>
              <a:t>nspiration, Re</a:t>
            </a:r>
            <a:r>
              <a:rPr b="1" lang="en-GB" sz="2400"/>
              <a:t>s</a:t>
            </a:r>
            <a:r>
              <a:rPr lang="en-GB" sz="2400"/>
              <a:t>ilience, </a:t>
            </a:r>
            <a:r>
              <a:rPr b="1" lang="en-GB" sz="2400"/>
              <a:t>E</a:t>
            </a:r>
            <a:r>
              <a:rPr lang="en-GB" sz="2400"/>
              <a:t>xcellence</a:t>
            </a:r>
            <a:endParaRPr sz="2400"/>
          </a:p>
          <a:p>
            <a:pPr indent="0" lvl="0" marL="0" rtl="0" algn="ctr">
              <a:lnSpc>
                <a:spcPct val="115000"/>
              </a:lnSpc>
              <a:spcBef>
                <a:spcPts val="1200"/>
              </a:spcBef>
              <a:spcAft>
                <a:spcPts val="0"/>
              </a:spcAft>
              <a:buClr>
                <a:schemeClr val="dk1"/>
              </a:buClr>
              <a:buSzPct val="45832"/>
              <a:buFont typeface="Arial"/>
              <a:buNone/>
            </a:pPr>
            <a:r>
              <a:rPr lang="en-GB" sz="2400"/>
              <a:t> Mastery, Autonomy, Purpose</a:t>
            </a:r>
            <a:endParaRPr sz="4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233" name="Shape 233"/>
        <p:cNvGrpSpPr/>
        <p:nvPr/>
      </p:nvGrpSpPr>
      <p:grpSpPr>
        <a:xfrm>
          <a:off x="0" y="0"/>
          <a:ext cx="0" cy="0"/>
          <a:chOff x="0" y="0"/>
          <a:chExt cx="0" cy="0"/>
        </a:xfrm>
      </p:grpSpPr>
      <p:sp>
        <p:nvSpPr>
          <p:cNvPr id="234" name="Google Shape;234;p42"/>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pic>
        <p:nvPicPr>
          <p:cNvPr id="235" name="Google Shape;235;p42"/>
          <p:cNvPicPr preferRelativeResize="0"/>
          <p:nvPr/>
        </p:nvPicPr>
        <p:blipFill>
          <a:blip r:embed="rId3">
            <a:alphaModFix/>
          </a:blip>
          <a:stretch>
            <a:fillRect/>
          </a:stretch>
        </p:blipFill>
        <p:spPr>
          <a:xfrm>
            <a:off x="1143000" y="0"/>
            <a:ext cx="6858000" cy="68580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3"/>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Welcome </a:t>
            </a:r>
            <a:endParaRPr/>
          </a:p>
        </p:txBody>
      </p:sp>
      <p:sp>
        <p:nvSpPr>
          <p:cNvPr id="242" name="Google Shape;242;p43"/>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431800" lvl="0" marL="457200" rtl="0" algn="l">
              <a:spcBef>
                <a:spcPts val="360"/>
              </a:spcBef>
              <a:spcAft>
                <a:spcPts val="0"/>
              </a:spcAft>
              <a:buSzPts val="3200"/>
              <a:buChar char="•"/>
            </a:pPr>
            <a:r>
              <a:rPr lang="en-GB" sz="4600"/>
              <a:t>We are going to be the most </a:t>
            </a:r>
            <a:r>
              <a:rPr lang="en-GB" sz="4600">
                <a:solidFill>
                  <a:srgbClr val="FF0000"/>
                </a:solidFill>
              </a:rPr>
              <a:t>successful</a:t>
            </a:r>
            <a:r>
              <a:rPr lang="en-GB" sz="4600"/>
              <a:t> year group ever at Bishop Barrington Academy</a:t>
            </a:r>
            <a:endParaRPr sz="4600"/>
          </a:p>
          <a:p>
            <a:pPr indent="-431800" lvl="0" marL="457200" rtl="0" algn="l">
              <a:spcBef>
                <a:spcPts val="0"/>
              </a:spcBef>
              <a:spcAft>
                <a:spcPts val="0"/>
              </a:spcAft>
              <a:buSzPts val="3200"/>
              <a:buChar char="•"/>
            </a:pPr>
            <a:r>
              <a:rPr lang="en-GB" sz="4600"/>
              <a:t>What is success?</a:t>
            </a:r>
            <a:endParaRPr sz="4600"/>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4"/>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249" name="Google Shape;249;p44"/>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250" name="Google Shape;250;p44" title="Copy of Copy of Celebration Evenjng 9 (Instagram Post.mp4">
            <a:hlinkClick r:id="rId3"/>
          </p:cNvPr>
          <p:cNvPicPr preferRelativeResize="0"/>
          <p:nvPr/>
        </p:nvPicPr>
        <p:blipFill>
          <a:blip r:embed="rId4">
            <a:alphaModFix/>
          </a:blip>
          <a:stretch>
            <a:fillRect/>
          </a:stretch>
        </p:blipFill>
        <p:spPr>
          <a:xfrm>
            <a:off x="0" y="0"/>
            <a:ext cx="9144001" cy="68580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50"/>
                                        </p:tgtEl>
                                        <p:attrNameLst>
                                          <p:attrName>style.visibility</p:attrName>
                                        </p:attrNameLst>
                                      </p:cBhvr>
                                      <p:to>
                                        <p:strVal val="visible"/>
                                      </p:to>
                                    </p:set>
                                    <p:animEffect filter="fade" transition="in">
                                      <p:cBhvr>
                                        <p:cTn dur="1000"/>
                                        <p:tgtEl>
                                          <p:spTgt spid="25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45"/>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The Journey to Success</a:t>
            </a:r>
            <a:endParaRPr/>
          </a:p>
        </p:txBody>
      </p:sp>
      <p:sp>
        <p:nvSpPr>
          <p:cNvPr id="257" name="Google Shape;257;p45"/>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258" name="Google Shape;258;p45"/>
          <p:cNvPicPr preferRelativeResize="0"/>
          <p:nvPr/>
        </p:nvPicPr>
        <p:blipFill>
          <a:blip r:embed="rId3">
            <a:alphaModFix/>
          </a:blip>
          <a:stretch>
            <a:fillRect/>
          </a:stretch>
        </p:blipFill>
        <p:spPr>
          <a:xfrm>
            <a:off x="1628775" y="1727838"/>
            <a:ext cx="5886450" cy="40481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46"/>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The Journey to Success</a:t>
            </a:r>
            <a:endParaRPr/>
          </a:p>
        </p:txBody>
      </p:sp>
      <p:sp>
        <p:nvSpPr>
          <p:cNvPr id="265" name="Google Shape;265;p46"/>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a:p>
            <a:pPr indent="0" lvl="0" marL="0" rtl="0" algn="l">
              <a:spcBef>
                <a:spcPts val="360"/>
              </a:spcBef>
              <a:spcAft>
                <a:spcPts val="0"/>
              </a:spcAft>
              <a:buNone/>
            </a:pPr>
            <a:r>
              <a:rPr lang="en-GB"/>
              <a:t>How do you attribute success or failure?</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GB"/>
              <a:t>Don’t be part of the blame game, be part of your </a:t>
            </a:r>
            <a:r>
              <a:rPr lang="en-GB">
                <a:solidFill>
                  <a:srgbClr val="FF0000"/>
                </a:solidFill>
              </a:rPr>
              <a:t>solution</a:t>
            </a:r>
            <a:endParaRPr>
              <a:solidFill>
                <a:srgbClr val="FF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 name="Shape 270"/>
        <p:cNvGrpSpPr/>
        <p:nvPr/>
      </p:nvGrpSpPr>
      <p:grpSpPr>
        <a:xfrm>
          <a:off x="0" y="0"/>
          <a:ext cx="0" cy="0"/>
          <a:chOff x="0" y="0"/>
          <a:chExt cx="0" cy="0"/>
        </a:xfrm>
      </p:grpSpPr>
      <p:sp>
        <p:nvSpPr>
          <p:cNvPr id="271" name="Google Shape;271;p47"/>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The National Fight</a:t>
            </a:r>
            <a:endParaRPr/>
          </a:p>
        </p:txBody>
      </p:sp>
      <p:sp>
        <p:nvSpPr>
          <p:cNvPr id="272" name="Google Shape;272;p47"/>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GB"/>
              <a:t>2,000,000</a:t>
            </a:r>
            <a:endParaRPr/>
          </a:p>
          <a:p>
            <a:pPr indent="0" lvl="0" marL="0" rtl="0" algn="l">
              <a:spcBef>
                <a:spcPts val="360"/>
              </a:spcBef>
              <a:spcAft>
                <a:spcPts val="0"/>
              </a:spcAft>
              <a:buNone/>
            </a:pPr>
            <a:r>
              <a:rPr lang="en-GB"/>
              <a:t>380,000</a:t>
            </a:r>
            <a:endParaRPr/>
          </a:p>
          <a:p>
            <a:pPr indent="0" lvl="0" marL="0" rtl="0" algn="l">
              <a:spcBef>
                <a:spcPts val="360"/>
              </a:spcBef>
              <a:spcAft>
                <a:spcPts val="0"/>
              </a:spcAft>
              <a:buNone/>
            </a:pPr>
            <a:r>
              <a:rPr lang="en-GB"/>
              <a:t>11,000</a:t>
            </a:r>
            <a:endParaRPr/>
          </a:p>
          <a:p>
            <a:pPr indent="0" lvl="0" marL="0" rtl="0" algn="l">
              <a:spcBef>
                <a:spcPts val="360"/>
              </a:spcBef>
              <a:spcAft>
                <a:spcPts val="0"/>
              </a:spcAft>
              <a:buNone/>
            </a:pPr>
            <a:r>
              <a:rPr lang="en-GB"/>
              <a:t>500,</a:t>
            </a:r>
            <a:endParaRPr/>
          </a:p>
          <a:p>
            <a:pPr indent="0" lvl="0" marL="0" rtl="0" algn="l">
              <a:spcBef>
                <a:spcPts val="360"/>
              </a:spcBef>
              <a:spcAft>
                <a:spcPts val="0"/>
              </a:spcAft>
              <a:buNone/>
            </a:pPr>
            <a:r>
              <a:rPr lang="en-GB"/>
              <a:t>150,</a:t>
            </a:r>
            <a:endParaRPr/>
          </a:p>
          <a:p>
            <a:pPr indent="0" lvl="0" marL="0" rtl="0" algn="l">
              <a:spcBef>
                <a:spcPts val="360"/>
              </a:spcBef>
              <a:spcAft>
                <a:spcPts val="0"/>
              </a:spcAft>
              <a:buNone/>
            </a:pPr>
            <a:r>
              <a:rPr lang="en-GB"/>
              <a:t>1</a:t>
            </a:r>
            <a:endParaRPr/>
          </a:p>
          <a:p>
            <a:pPr indent="0" lvl="0" marL="0" rtl="0" algn="l">
              <a:spcBef>
                <a:spcPts val="360"/>
              </a:spcBef>
              <a:spcAft>
                <a:spcPts val="0"/>
              </a:spcAft>
              <a:buNone/>
            </a:pPr>
            <a:r>
              <a:t/>
            </a:r>
            <a:endParaRPr/>
          </a:p>
        </p:txBody>
      </p:sp>
      <p:pic>
        <p:nvPicPr>
          <p:cNvPr id="273" name="Google Shape;273;p47"/>
          <p:cNvPicPr preferRelativeResize="0"/>
          <p:nvPr/>
        </p:nvPicPr>
        <p:blipFill>
          <a:blip r:embed="rId3">
            <a:alphaModFix/>
          </a:blip>
          <a:stretch>
            <a:fillRect/>
          </a:stretch>
        </p:blipFill>
        <p:spPr>
          <a:xfrm>
            <a:off x="5907663" y="1766163"/>
            <a:ext cx="2028825" cy="22574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8"/>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The National Fight</a:t>
            </a:r>
            <a:endParaRPr/>
          </a:p>
        </p:txBody>
      </p:sp>
      <p:sp>
        <p:nvSpPr>
          <p:cNvPr id="280" name="Google Shape;280;p48"/>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ctr">
              <a:spcBef>
                <a:spcPts val="360"/>
              </a:spcBef>
              <a:spcAft>
                <a:spcPts val="0"/>
              </a:spcAft>
              <a:buNone/>
            </a:pPr>
            <a:r>
              <a:rPr lang="en-GB" sz="5000"/>
              <a:t>“The hardest working </a:t>
            </a:r>
            <a:r>
              <a:rPr lang="en-GB" sz="5000"/>
              <a:t>people</a:t>
            </a:r>
            <a:r>
              <a:rPr lang="en-GB" sz="5000"/>
              <a:t> in County Durham”</a:t>
            </a:r>
            <a:endParaRPr sz="5000"/>
          </a:p>
          <a:p>
            <a:pPr indent="0" lvl="0" marL="0" rtl="0" algn="l">
              <a:spcBef>
                <a:spcPts val="360"/>
              </a:spcBef>
              <a:spcAft>
                <a:spcPts val="0"/>
              </a:spcAft>
              <a:buNone/>
            </a:pPr>
            <a:r>
              <a:t/>
            </a:r>
            <a:endParaRPr/>
          </a:p>
        </p:txBody>
      </p:sp>
      <p:pic>
        <p:nvPicPr>
          <p:cNvPr id="281" name="Google Shape;281;p48"/>
          <p:cNvPicPr preferRelativeResize="0"/>
          <p:nvPr/>
        </p:nvPicPr>
        <p:blipFill>
          <a:blip r:embed="rId3">
            <a:alphaModFix/>
          </a:blip>
          <a:stretch>
            <a:fillRect/>
          </a:stretch>
        </p:blipFill>
        <p:spPr>
          <a:xfrm>
            <a:off x="3285775" y="3713328"/>
            <a:ext cx="2572450" cy="25839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49"/>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Life After Bishop Barrington</a:t>
            </a:r>
            <a:endParaRPr/>
          </a:p>
        </p:txBody>
      </p:sp>
      <p:sp>
        <p:nvSpPr>
          <p:cNvPr id="288" name="Google Shape;288;p49"/>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GB" sz="2450">
                <a:highlight>
                  <a:srgbClr val="FFFFFF"/>
                </a:highlight>
              </a:rPr>
              <a:t>Level 3 programmes</a:t>
            </a:r>
            <a:endParaRPr sz="2450">
              <a:highlight>
                <a:srgbClr val="FFFFFF"/>
              </a:highlight>
            </a:endParaRPr>
          </a:p>
          <a:p>
            <a:pPr indent="-384175" lvl="0" marL="457200" rtl="0" algn="l">
              <a:spcBef>
                <a:spcPts val="360"/>
              </a:spcBef>
              <a:spcAft>
                <a:spcPts val="0"/>
              </a:spcAft>
              <a:buSzPts val="2450"/>
              <a:buFont typeface="Calibri"/>
              <a:buChar char="•"/>
            </a:pPr>
            <a:r>
              <a:rPr lang="en-GB" sz="2450">
                <a:highlight>
                  <a:srgbClr val="FFFFFF"/>
                </a:highlight>
              </a:rPr>
              <a:t>T-level or A-levels </a:t>
            </a:r>
            <a:endParaRPr sz="2450">
              <a:highlight>
                <a:srgbClr val="FFFFFF"/>
              </a:highlight>
            </a:endParaRPr>
          </a:p>
          <a:p>
            <a:pPr indent="-384175" lvl="0" marL="457200" rtl="0" algn="l">
              <a:spcBef>
                <a:spcPts val="0"/>
              </a:spcBef>
              <a:spcAft>
                <a:spcPts val="0"/>
              </a:spcAft>
              <a:buSzPts val="2450"/>
              <a:buFont typeface="Calibri"/>
              <a:buChar char="•"/>
            </a:pPr>
            <a:r>
              <a:rPr lang="en-GB" sz="2450">
                <a:highlight>
                  <a:srgbClr val="FFFFFF"/>
                </a:highlight>
              </a:rPr>
              <a:t>Apprenticeship </a:t>
            </a:r>
            <a:endParaRPr sz="2450">
              <a:highlight>
                <a:srgbClr val="FFFFFF"/>
              </a:highlight>
            </a:endParaRPr>
          </a:p>
          <a:p>
            <a:pPr indent="-384175" lvl="0" marL="457200" rtl="0" algn="l">
              <a:spcBef>
                <a:spcPts val="0"/>
              </a:spcBef>
              <a:spcAft>
                <a:spcPts val="0"/>
              </a:spcAft>
              <a:buSzPts val="2450"/>
              <a:buFont typeface="Calibri"/>
              <a:buChar char="•"/>
            </a:pPr>
            <a:r>
              <a:rPr lang="en-GB" sz="2450">
                <a:highlight>
                  <a:srgbClr val="FFFFFF"/>
                </a:highlight>
              </a:rPr>
              <a:t>Traineeship or </a:t>
            </a:r>
            <a:endParaRPr sz="2450">
              <a:highlight>
                <a:srgbClr val="FFFFFF"/>
              </a:highlight>
            </a:endParaRPr>
          </a:p>
          <a:p>
            <a:pPr indent="-384175" lvl="0" marL="457200" rtl="0" algn="l">
              <a:spcBef>
                <a:spcPts val="0"/>
              </a:spcBef>
              <a:spcAft>
                <a:spcPts val="0"/>
              </a:spcAft>
              <a:buSzPts val="2450"/>
              <a:buFont typeface="Calibri"/>
              <a:buChar char="•"/>
            </a:pPr>
            <a:r>
              <a:rPr lang="en-GB" sz="2450">
                <a:highlight>
                  <a:srgbClr val="FFFFFF"/>
                </a:highlight>
              </a:rPr>
              <a:t>Part-time learning whilst working or volunteering</a:t>
            </a:r>
            <a:endParaRPr sz="2450">
              <a:highlight>
                <a:srgbClr val="FFFFFF"/>
              </a:highlight>
            </a:endParaRPr>
          </a:p>
          <a:p>
            <a:pPr indent="0" lvl="0" marL="0" rtl="0" algn="l">
              <a:spcBef>
                <a:spcPts val="360"/>
              </a:spcBef>
              <a:spcAft>
                <a:spcPts val="0"/>
              </a:spcAft>
              <a:buNone/>
            </a:pPr>
            <a:r>
              <a:t/>
            </a:r>
            <a:endParaRPr sz="1850">
              <a:highlight>
                <a:srgbClr val="FFFFFF"/>
              </a:highlight>
            </a:endParaRPr>
          </a:p>
          <a:p>
            <a:pPr indent="0" lvl="0" marL="0" rtl="0" algn="l">
              <a:spcBef>
                <a:spcPts val="360"/>
              </a:spcBef>
              <a:spcAft>
                <a:spcPts val="0"/>
              </a:spcAft>
              <a:buNone/>
            </a:pPr>
            <a:r>
              <a:rPr b="1" lang="en-GB" sz="2750">
                <a:highlight>
                  <a:srgbClr val="FFFFFF"/>
                </a:highlight>
              </a:rPr>
              <a:t>All require you to be successful on August 21st 2025</a:t>
            </a:r>
            <a:endParaRPr b="1" sz="2750">
              <a:highlight>
                <a:srgbClr val="FFFFFF"/>
              </a:highligh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50"/>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The reality of </a:t>
            </a:r>
            <a:r>
              <a:rPr lang="en-GB"/>
              <a:t>success</a:t>
            </a:r>
            <a:r>
              <a:rPr lang="en-GB"/>
              <a:t> in exams</a:t>
            </a:r>
            <a:endParaRPr/>
          </a:p>
        </p:txBody>
      </p:sp>
      <p:sp>
        <p:nvSpPr>
          <p:cNvPr id="295" name="Google Shape;295;p50"/>
          <p:cNvSpPr txBox="1"/>
          <p:nvPr>
            <p:ph idx="1" type="body"/>
          </p:nvPr>
        </p:nvSpPr>
        <p:spPr>
          <a:xfrm>
            <a:off x="457200" y="1600200"/>
            <a:ext cx="61137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b="1" lang="en-GB" sz="1450">
                <a:solidFill>
                  <a:srgbClr val="222222"/>
                </a:solidFill>
                <a:highlight>
                  <a:srgbClr val="FFFFFF"/>
                </a:highlight>
                <a:latin typeface="Source Sans Pro"/>
                <a:ea typeface="Source Sans Pro"/>
                <a:cs typeface="Source Sans Pro"/>
                <a:sym typeface="Source Sans Pro"/>
              </a:rPr>
              <a:t>Level 1 </a:t>
            </a:r>
            <a:r>
              <a:rPr lang="en-GB" sz="1450">
                <a:solidFill>
                  <a:srgbClr val="222222"/>
                </a:solidFill>
                <a:highlight>
                  <a:srgbClr val="FFFFFF"/>
                </a:highlight>
                <a:latin typeface="Source Sans Pro"/>
                <a:ea typeface="Source Sans Pro"/>
                <a:cs typeface="Source Sans Pro"/>
                <a:sym typeface="Source Sans Pro"/>
              </a:rPr>
              <a:t>– This level includes Study programmes and Traineeships. This is aimed at individuals who have just left school and are looking for some knowledge of your preferred sector and some hands-on experience. This level takes around 4-12 months and </a:t>
            </a:r>
            <a:r>
              <a:rPr b="1" lang="en-GB" sz="1450">
                <a:solidFill>
                  <a:srgbClr val="222222"/>
                </a:solidFill>
                <a:highlight>
                  <a:srgbClr val="FFFFFF"/>
                </a:highlight>
                <a:latin typeface="Source Sans Pro"/>
                <a:ea typeface="Source Sans Pro"/>
                <a:cs typeface="Source Sans Pro"/>
                <a:sym typeface="Source Sans Pro"/>
              </a:rPr>
              <a:t>isn’t a paid apprenticeship</a:t>
            </a:r>
            <a:r>
              <a:rPr lang="en-GB" sz="1450">
                <a:solidFill>
                  <a:srgbClr val="222222"/>
                </a:solidFill>
                <a:highlight>
                  <a:srgbClr val="FFFFFF"/>
                </a:highlight>
                <a:latin typeface="Source Sans Pro"/>
                <a:ea typeface="Source Sans Pro"/>
                <a:cs typeface="Source Sans Pro"/>
                <a:sym typeface="Source Sans Pro"/>
              </a:rPr>
              <a:t>, but all training is free of charge and expenses can be claimed back.</a:t>
            </a:r>
            <a:endParaRPr sz="1450">
              <a:solidFill>
                <a:srgbClr val="222222"/>
              </a:solidFill>
              <a:highlight>
                <a:srgbClr val="FFFFFF"/>
              </a:highlight>
              <a:latin typeface="Source Sans Pro"/>
              <a:ea typeface="Source Sans Pro"/>
              <a:cs typeface="Source Sans Pro"/>
              <a:sym typeface="Source Sans Pro"/>
            </a:endParaRPr>
          </a:p>
          <a:p>
            <a:pPr indent="0" lvl="0" marL="0" rtl="0" algn="l">
              <a:spcBef>
                <a:spcPts val="360"/>
              </a:spcBef>
              <a:spcAft>
                <a:spcPts val="0"/>
              </a:spcAft>
              <a:buNone/>
            </a:pPr>
            <a:r>
              <a:t/>
            </a:r>
            <a:endParaRPr sz="1450">
              <a:solidFill>
                <a:srgbClr val="222222"/>
              </a:solidFill>
              <a:highlight>
                <a:srgbClr val="FFFFFF"/>
              </a:highlight>
              <a:latin typeface="Source Sans Pro"/>
              <a:ea typeface="Source Sans Pro"/>
              <a:cs typeface="Source Sans Pro"/>
              <a:sym typeface="Source Sans Pro"/>
            </a:endParaRPr>
          </a:p>
          <a:p>
            <a:pPr indent="0" lvl="0" marL="0" rtl="0" algn="l">
              <a:spcBef>
                <a:spcPts val="360"/>
              </a:spcBef>
              <a:spcAft>
                <a:spcPts val="0"/>
              </a:spcAft>
              <a:buNone/>
            </a:pPr>
            <a:r>
              <a:rPr b="1" lang="en-GB" sz="1450">
                <a:solidFill>
                  <a:srgbClr val="222222"/>
                </a:solidFill>
                <a:highlight>
                  <a:srgbClr val="FFFFFF"/>
                </a:highlight>
                <a:latin typeface="Source Sans Pro"/>
                <a:ea typeface="Source Sans Pro"/>
                <a:cs typeface="Source Sans Pro"/>
                <a:sym typeface="Source Sans Pro"/>
              </a:rPr>
              <a:t>Level 2 </a:t>
            </a:r>
            <a:r>
              <a:rPr lang="en-GB" sz="1450">
                <a:solidFill>
                  <a:srgbClr val="222222"/>
                </a:solidFill>
                <a:highlight>
                  <a:srgbClr val="FFFFFF"/>
                </a:highlight>
                <a:latin typeface="Source Sans Pro"/>
                <a:ea typeface="Source Sans Pro"/>
                <a:cs typeface="Source Sans Pro"/>
                <a:sym typeface="Source Sans Pro"/>
              </a:rPr>
              <a:t>– If you enjoyed the training received in Level 1, you can move onto a level 2 apprenticeship. This will be 30-40 hours a week of </a:t>
            </a:r>
            <a:r>
              <a:rPr b="1" lang="en-GB" sz="1450">
                <a:solidFill>
                  <a:srgbClr val="222222"/>
                </a:solidFill>
                <a:highlight>
                  <a:srgbClr val="FFFFFF"/>
                </a:highlight>
                <a:latin typeface="Source Sans Pro"/>
                <a:ea typeface="Source Sans Pro"/>
                <a:cs typeface="Source Sans Pro"/>
                <a:sym typeface="Source Sans Pro"/>
              </a:rPr>
              <a:t>working in the industry</a:t>
            </a:r>
            <a:r>
              <a:rPr lang="en-GB" sz="1450">
                <a:solidFill>
                  <a:srgbClr val="222222"/>
                </a:solidFill>
                <a:highlight>
                  <a:srgbClr val="FFFFFF"/>
                </a:highlight>
                <a:latin typeface="Source Sans Pro"/>
                <a:ea typeface="Source Sans Pro"/>
                <a:cs typeface="Source Sans Pro"/>
                <a:sym typeface="Source Sans Pro"/>
              </a:rPr>
              <a:t> and you will be working towards a Level 2 portfolio and nationally recognised qualifications.</a:t>
            </a:r>
            <a:endParaRPr sz="1450">
              <a:solidFill>
                <a:srgbClr val="222222"/>
              </a:solidFill>
              <a:highlight>
                <a:srgbClr val="FFFFFF"/>
              </a:highlight>
              <a:latin typeface="Source Sans Pro"/>
              <a:ea typeface="Source Sans Pro"/>
              <a:cs typeface="Source Sans Pro"/>
              <a:sym typeface="Source Sans Pro"/>
            </a:endParaRPr>
          </a:p>
          <a:p>
            <a:pPr indent="0" lvl="0" marL="0" rtl="0" algn="l">
              <a:spcBef>
                <a:spcPts val="360"/>
              </a:spcBef>
              <a:spcAft>
                <a:spcPts val="0"/>
              </a:spcAft>
              <a:buNone/>
            </a:pPr>
            <a:r>
              <a:t/>
            </a:r>
            <a:endParaRPr sz="1450">
              <a:solidFill>
                <a:srgbClr val="222222"/>
              </a:solidFill>
              <a:highlight>
                <a:srgbClr val="FFFFFF"/>
              </a:highlight>
              <a:latin typeface="Source Sans Pro"/>
              <a:ea typeface="Source Sans Pro"/>
              <a:cs typeface="Source Sans Pro"/>
              <a:sym typeface="Source Sans Pro"/>
            </a:endParaRPr>
          </a:p>
          <a:p>
            <a:pPr indent="0" lvl="0" marL="0" rtl="0" algn="l">
              <a:spcBef>
                <a:spcPts val="360"/>
              </a:spcBef>
              <a:spcAft>
                <a:spcPts val="0"/>
              </a:spcAft>
              <a:buNone/>
            </a:pPr>
            <a:r>
              <a:rPr b="1" lang="en-GB" sz="1450">
                <a:solidFill>
                  <a:srgbClr val="222222"/>
                </a:solidFill>
                <a:highlight>
                  <a:srgbClr val="FFFFFF"/>
                </a:highlight>
                <a:latin typeface="Source Sans Pro"/>
                <a:ea typeface="Source Sans Pro"/>
                <a:cs typeface="Source Sans Pro"/>
                <a:sym typeface="Source Sans Pro"/>
              </a:rPr>
              <a:t>Level 3 </a:t>
            </a:r>
            <a:r>
              <a:rPr lang="en-GB" sz="1450">
                <a:solidFill>
                  <a:srgbClr val="222222"/>
                </a:solidFill>
                <a:highlight>
                  <a:srgbClr val="FFFFFF"/>
                </a:highlight>
                <a:latin typeface="Source Sans Pro"/>
                <a:ea typeface="Source Sans Pro"/>
                <a:cs typeface="Source Sans Pro"/>
                <a:sym typeface="Source Sans Pro"/>
              </a:rPr>
              <a:t>– Level 3 is the next step on from level 2 and you will be </a:t>
            </a:r>
            <a:r>
              <a:rPr b="1" lang="en-GB" sz="1450">
                <a:solidFill>
                  <a:srgbClr val="222222"/>
                </a:solidFill>
                <a:highlight>
                  <a:srgbClr val="FFFFFF"/>
                </a:highlight>
                <a:latin typeface="Source Sans Pro"/>
                <a:ea typeface="Source Sans Pro"/>
                <a:cs typeface="Source Sans Pro"/>
                <a:sym typeface="Source Sans Pro"/>
              </a:rPr>
              <a:t>employed</a:t>
            </a:r>
            <a:r>
              <a:rPr lang="en-GB" sz="1450">
                <a:solidFill>
                  <a:srgbClr val="222222"/>
                </a:solidFill>
                <a:highlight>
                  <a:srgbClr val="FFFFFF"/>
                </a:highlight>
                <a:latin typeface="Source Sans Pro"/>
                <a:ea typeface="Source Sans Pro"/>
                <a:cs typeface="Source Sans Pro"/>
                <a:sym typeface="Source Sans Pro"/>
              </a:rPr>
              <a:t> whilst working towards a more advanced qualification.</a:t>
            </a:r>
            <a:endParaRPr sz="1450">
              <a:solidFill>
                <a:srgbClr val="222222"/>
              </a:solidFill>
              <a:highlight>
                <a:srgbClr val="FFFFFF"/>
              </a:highlight>
              <a:latin typeface="Source Sans Pro"/>
              <a:ea typeface="Source Sans Pro"/>
              <a:cs typeface="Source Sans Pro"/>
              <a:sym typeface="Source Sans Pro"/>
            </a:endParaRPr>
          </a:p>
          <a:p>
            <a:pPr indent="0" lvl="0" marL="0" rtl="0" algn="l">
              <a:spcBef>
                <a:spcPts val="360"/>
              </a:spcBef>
              <a:spcAft>
                <a:spcPts val="0"/>
              </a:spcAft>
              <a:buNone/>
            </a:pPr>
            <a:r>
              <a:t/>
            </a:r>
            <a:endParaRPr sz="1450">
              <a:solidFill>
                <a:srgbClr val="222222"/>
              </a:solidFill>
              <a:highlight>
                <a:srgbClr val="FFFFFF"/>
              </a:highlight>
              <a:latin typeface="Source Sans Pro"/>
              <a:ea typeface="Source Sans Pro"/>
              <a:cs typeface="Source Sans Pro"/>
              <a:sym typeface="Source Sans Pro"/>
            </a:endParaRPr>
          </a:p>
          <a:p>
            <a:pPr indent="0" lvl="0" marL="0" rtl="0" algn="l">
              <a:lnSpc>
                <a:spcPct val="120000"/>
              </a:lnSpc>
              <a:spcBef>
                <a:spcPts val="0"/>
              </a:spcBef>
              <a:spcAft>
                <a:spcPts val="0"/>
              </a:spcAft>
              <a:buClr>
                <a:schemeClr val="dk1"/>
              </a:buClr>
              <a:buSzPts val="1100"/>
              <a:buFont typeface="Arial"/>
              <a:buNone/>
            </a:pPr>
            <a:r>
              <a:rPr b="1" lang="en-GB" sz="1300">
                <a:solidFill>
                  <a:srgbClr val="212529"/>
                </a:solidFill>
                <a:highlight>
                  <a:srgbClr val="F8F9FA"/>
                </a:highlight>
                <a:latin typeface="Roboto"/>
                <a:ea typeface="Roboto"/>
                <a:cs typeface="Roboto"/>
                <a:sym typeface="Roboto"/>
              </a:rPr>
              <a:t>Course requirements</a:t>
            </a:r>
            <a:endParaRPr b="1" sz="1300">
              <a:solidFill>
                <a:srgbClr val="212529"/>
              </a:solidFill>
              <a:highlight>
                <a:srgbClr val="F8F9FA"/>
              </a:highlight>
              <a:latin typeface="Roboto"/>
              <a:ea typeface="Roboto"/>
              <a:cs typeface="Roboto"/>
              <a:sym typeface="Roboto"/>
            </a:endParaRPr>
          </a:p>
          <a:p>
            <a:pPr indent="0" lvl="0" marL="0" rtl="0" algn="l">
              <a:lnSpc>
                <a:spcPct val="115000"/>
              </a:lnSpc>
              <a:spcBef>
                <a:spcPts val="400"/>
              </a:spcBef>
              <a:spcAft>
                <a:spcPts val="0"/>
              </a:spcAft>
              <a:buClr>
                <a:schemeClr val="dk1"/>
              </a:buClr>
              <a:buSzPts val="1100"/>
              <a:buFont typeface="Arial"/>
              <a:buNone/>
            </a:pPr>
            <a:r>
              <a:rPr lang="en-GB" sz="1200">
                <a:solidFill>
                  <a:srgbClr val="212529"/>
                </a:solidFill>
                <a:highlight>
                  <a:srgbClr val="F8F9FA"/>
                </a:highlight>
                <a:latin typeface="Roboto"/>
                <a:ea typeface="Roboto"/>
                <a:cs typeface="Roboto"/>
                <a:sym typeface="Roboto"/>
              </a:rPr>
              <a:t>Minimum 4 GCSE’s at grades 9 - 4 (A* - C) or equivalent, including a 4 or above in Maths and English, or a Level 2 qualification in a relevant subject area.</a:t>
            </a:r>
            <a:endParaRPr sz="1200">
              <a:solidFill>
                <a:srgbClr val="212529"/>
              </a:solidFill>
              <a:highlight>
                <a:srgbClr val="F8F9FA"/>
              </a:highlight>
              <a:latin typeface="Roboto"/>
              <a:ea typeface="Roboto"/>
              <a:cs typeface="Roboto"/>
              <a:sym typeface="Roboto"/>
            </a:endParaRPr>
          </a:p>
          <a:p>
            <a:pPr indent="0" lvl="0" marL="0" rtl="0" algn="l">
              <a:spcBef>
                <a:spcPts val="1200"/>
              </a:spcBef>
              <a:spcAft>
                <a:spcPts val="0"/>
              </a:spcAft>
              <a:buNone/>
            </a:pPr>
            <a:r>
              <a:t/>
            </a:r>
            <a:endParaRPr sz="1450">
              <a:solidFill>
                <a:srgbClr val="222222"/>
              </a:solidFill>
              <a:highlight>
                <a:srgbClr val="FFFFFF"/>
              </a:highlight>
              <a:latin typeface="Source Sans Pro"/>
              <a:ea typeface="Source Sans Pro"/>
              <a:cs typeface="Source Sans Pro"/>
              <a:sym typeface="Source Sans Pro"/>
            </a:endParaRPr>
          </a:p>
        </p:txBody>
      </p:sp>
      <p:pic>
        <p:nvPicPr>
          <p:cNvPr id="296" name="Google Shape;296;p50"/>
          <p:cNvPicPr preferRelativeResize="0"/>
          <p:nvPr/>
        </p:nvPicPr>
        <p:blipFill>
          <a:blip r:embed="rId3">
            <a:alphaModFix/>
          </a:blip>
          <a:stretch>
            <a:fillRect/>
          </a:stretch>
        </p:blipFill>
        <p:spPr>
          <a:xfrm>
            <a:off x="6570900" y="1826475"/>
            <a:ext cx="2573101" cy="4526098"/>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51"/>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The reality of success in exams</a:t>
            </a:r>
            <a:endParaRPr/>
          </a:p>
        </p:txBody>
      </p:sp>
      <p:pic>
        <p:nvPicPr>
          <p:cNvPr id="303" name="Google Shape;303;p51"/>
          <p:cNvPicPr preferRelativeResize="0"/>
          <p:nvPr/>
        </p:nvPicPr>
        <p:blipFill>
          <a:blip r:embed="rId3">
            <a:alphaModFix/>
          </a:blip>
          <a:stretch>
            <a:fillRect/>
          </a:stretch>
        </p:blipFill>
        <p:spPr>
          <a:xfrm>
            <a:off x="211177" y="1801650"/>
            <a:ext cx="3475807" cy="3254700"/>
          </a:xfrm>
          <a:prstGeom prst="rect">
            <a:avLst/>
          </a:prstGeom>
          <a:noFill/>
          <a:ln>
            <a:noFill/>
          </a:ln>
        </p:spPr>
      </p:pic>
      <p:pic>
        <p:nvPicPr>
          <p:cNvPr id="304" name="Google Shape;304;p51"/>
          <p:cNvPicPr preferRelativeResize="0"/>
          <p:nvPr/>
        </p:nvPicPr>
        <p:blipFill>
          <a:blip r:embed="rId4">
            <a:alphaModFix/>
          </a:blip>
          <a:stretch>
            <a:fillRect/>
          </a:stretch>
        </p:blipFill>
        <p:spPr>
          <a:xfrm>
            <a:off x="4572007" y="1801650"/>
            <a:ext cx="3968243" cy="32547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52"/>
          <p:cNvSpPr txBox="1"/>
          <p:nvPr>
            <p:ph type="ctrTitle"/>
          </p:nvPr>
        </p:nvSpPr>
        <p:spPr>
          <a:xfrm>
            <a:off x="740350" y="2888475"/>
            <a:ext cx="8403600" cy="37173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Clr>
                <a:schemeClr val="lt1"/>
              </a:buClr>
              <a:buSzPts val="8000"/>
              <a:buFont typeface="Calibri"/>
              <a:buNone/>
            </a:pPr>
            <a:r>
              <a:rPr lang="en-GB" sz="6800"/>
              <a:t>How are we going to be successful?</a:t>
            </a:r>
            <a:endParaRPr i="1" sz="6800"/>
          </a:p>
          <a:p>
            <a:pPr indent="0" lvl="0" marL="0" rtl="0" algn="ctr">
              <a:lnSpc>
                <a:spcPct val="100000"/>
              </a:lnSpc>
              <a:spcBef>
                <a:spcPts val="0"/>
              </a:spcBef>
              <a:spcAft>
                <a:spcPts val="0"/>
              </a:spcAft>
              <a:buClr>
                <a:schemeClr val="lt1"/>
              </a:buClr>
              <a:buSzPts val="8000"/>
              <a:buFont typeface="Calibri"/>
              <a:buNone/>
            </a:pPr>
            <a:r>
              <a:rPr lang="en-GB" sz="4000"/>
              <a:t> </a:t>
            </a:r>
            <a:r>
              <a:rPr b="1" lang="en-GB" sz="2400"/>
              <a:t>R</a:t>
            </a:r>
            <a:r>
              <a:rPr lang="en-GB" sz="2400"/>
              <a:t>espect, </a:t>
            </a:r>
            <a:r>
              <a:rPr b="1" lang="en-GB" sz="2400"/>
              <a:t>I</a:t>
            </a:r>
            <a:r>
              <a:rPr lang="en-GB" sz="2400"/>
              <a:t>nspiration, Re</a:t>
            </a:r>
            <a:r>
              <a:rPr b="1" lang="en-GB" sz="2400"/>
              <a:t>s</a:t>
            </a:r>
            <a:r>
              <a:rPr lang="en-GB" sz="2400"/>
              <a:t>ilience, </a:t>
            </a:r>
            <a:r>
              <a:rPr b="1" lang="en-GB" sz="2400"/>
              <a:t>E</a:t>
            </a:r>
            <a:r>
              <a:rPr lang="en-GB" sz="2400"/>
              <a:t>xcellence</a:t>
            </a:r>
            <a:endParaRPr sz="2400"/>
          </a:p>
          <a:p>
            <a:pPr indent="0" lvl="0" marL="0" rtl="0" algn="ctr">
              <a:lnSpc>
                <a:spcPct val="115000"/>
              </a:lnSpc>
              <a:spcBef>
                <a:spcPts val="1200"/>
              </a:spcBef>
              <a:spcAft>
                <a:spcPts val="0"/>
              </a:spcAft>
              <a:buClr>
                <a:schemeClr val="dk1"/>
              </a:buClr>
              <a:buSzPts val="1100"/>
              <a:buFont typeface="Arial"/>
              <a:buNone/>
            </a:pPr>
            <a:r>
              <a:rPr lang="en-GB" sz="2400"/>
              <a:t> Mastery, Autonomy, Purpose</a:t>
            </a:r>
            <a:endParaRPr sz="4000"/>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53"/>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QFT</a:t>
            </a:r>
            <a:endParaRPr/>
          </a:p>
        </p:txBody>
      </p:sp>
      <p:sp>
        <p:nvSpPr>
          <p:cNvPr id="316" name="Google Shape;316;p53"/>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GB" sz="6900"/>
              <a:t>Quality First Teaching</a:t>
            </a:r>
            <a:endParaRPr sz="6900"/>
          </a:p>
          <a:p>
            <a:pPr indent="0" lvl="0" marL="0" rtl="0" algn="l">
              <a:spcBef>
                <a:spcPts val="360"/>
              </a:spcBef>
              <a:spcAft>
                <a:spcPts val="0"/>
              </a:spcAft>
              <a:buNone/>
            </a:pPr>
            <a:r>
              <a:t/>
            </a:r>
            <a:endParaRPr sz="6900"/>
          </a:p>
          <a:p>
            <a:pPr indent="0" lvl="0" marL="0" rtl="0" algn="l">
              <a:spcBef>
                <a:spcPts val="360"/>
              </a:spcBef>
              <a:spcAft>
                <a:spcPts val="0"/>
              </a:spcAft>
              <a:buNone/>
            </a:pPr>
            <a:r>
              <a:rPr lang="en-GB" sz="5300"/>
              <a:t>Easily the most </a:t>
            </a:r>
            <a:r>
              <a:rPr lang="en-GB" sz="5300"/>
              <a:t>effective</a:t>
            </a:r>
            <a:r>
              <a:rPr lang="en-GB" sz="5300"/>
              <a:t> method of making progress.</a:t>
            </a:r>
            <a:endParaRPr sz="53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p54"/>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Learning Habits</a:t>
            </a:r>
            <a:endParaRPr/>
          </a:p>
        </p:txBody>
      </p:sp>
      <p:sp>
        <p:nvSpPr>
          <p:cNvPr id="323" name="Google Shape;323;p54"/>
          <p:cNvSpPr txBox="1"/>
          <p:nvPr>
            <p:ph idx="1" type="body"/>
          </p:nvPr>
        </p:nvSpPr>
        <p:spPr>
          <a:xfrm>
            <a:off x="457200" y="1600200"/>
            <a:ext cx="8229600" cy="4526100"/>
          </a:xfrm>
          <a:prstGeom prst="rect">
            <a:avLst/>
          </a:prstGeom>
        </p:spPr>
        <p:txBody>
          <a:bodyPr anchorCtr="0" anchor="t" bIns="45700" lIns="91425" spcFirstLastPara="1" rIns="91425" wrap="square" tIns="45700">
            <a:normAutofit fontScale="55000" lnSpcReduction="20000"/>
          </a:bodyPr>
          <a:lstStyle/>
          <a:p>
            <a:pPr indent="0" lvl="0" marL="0" rtl="0" algn="l">
              <a:spcBef>
                <a:spcPts val="360"/>
              </a:spcBef>
              <a:spcAft>
                <a:spcPts val="0"/>
              </a:spcAft>
              <a:buNone/>
            </a:pPr>
            <a:r>
              <a:rPr lang="en-GB" sz="6900"/>
              <a:t>                         </a:t>
            </a:r>
            <a:r>
              <a:rPr b="1" lang="en-GB" sz="6900" u="sng"/>
              <a:t>Always on Task</a:t>
            </a:r>
            <a:endParaRPr b="1" sz="6900" u="sng"/>
          </a:p>
          <a:p>
            <a:pPr indent="0" lvl="0" marL="0" rtl="0" algn="l">
              <a:spcBef>
                <a:spcPts val="360"/>
              </a:spcBef>
              <a:spcAft>
                <a:spcPts val="0"/>
              </a:spcAft>
              <a:buNone/>
            </a:pPr>
            <a:r>
              <a:rPr lang="en-GB" sz="6900"/>
              <a:t>“</a:t>
            </a:r>
            <a:r>
              <a:rPr lang="en-GB" sz="6900"/>
              <a:t>Successful people are not gifted; they just work hard, then succeed on purpose”</a:t>
            </a:r>
            <a:endParaRPr sz="6900"/>
          </a:p>
          <a:p>
            <a:pPr indent="0" lvl="0" marL="0" rtl="0" algn="l">
              <a:spcBef>
                <a:spcPts val="360"/>
              </a:spcBef>
              <a:spcAft>
                <a:spcPts val="0"/>
              </a:spcAft>
              <a:buNone/>
            </a:pPr>
            <a:r>
              <a:t/>
            </a:r>
            <a:endParaRPr sz="6900"/>
          </a:p>
          <a:p>
            <a:pPr indent="0" lvl="0" marL="0" rtl="0" algn="l">
              <a:spcBef>
                <a:spcPts val="360"/>
              </a:spcBef>
              <a:spcAft>
                <a:spcPts val="0"/>
              </a:spcAft>
              <a:buNone/>
            </a:pPr>
            <a:r>
              <a:rPr lang="en-GB" sz="6900"/>
              <a:t>“Hard work beats talent when talent doesn't work hard.”</a:t>
            </a:r>
            <a:endParaRPr sz="6900"/>
          </a:p>
          <a:p>
            <a:pPr indent="0" lvl="0" marL="0" rtl="0" algn="l">
              <a:spcBef>
                <a:spcPts val="360"/>
              </a:spcBef>
              <a:spcAft>
                <a:spcPts val="0"/>
              </a:spcAft>
              <a:buNone/>
            </a:pPr>
            <a:r>
              <a:t/>
            </a:r>
            <a:endParaRPr sz="6900"/>
          </a:p>
          <a:p>
            <a:pPr indent="0" lvl="0" marL="0" rtl="0" algn="l">
              <a:spcBef>
                <a:spcPts val="360"/>
              </a:spcBef>
              <a:spcAft>
                <a:spcPts val="0"/>
              </a:spcAft>
              <a:buNone/>
            </a:pPr>
            <a:r>
              <a:t/>
            </a:r>
            <a:endParaRPr sz="5300"/>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55"/>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Learning Habits</a:t>
            </a:r>
            <a:endParaRPr/>
          </a:p>
        </p:txBody>
      </p:sp>
      <p:sp>
        <p:nvSpPr>
          <p:cNvPr id="330" name="Google Shape;330;p55"/>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rPr lang="en-GB" sz="6900"/>
              <a:t>        </a:t>
            </a:r>
            <a:r>
              <a:rPr b="1" lang="en-GB" sz="6900" u="sng"/>
              <a:t>Always on Task</a:t>
            </a:r>
            <a:endParaRPr b="1" sz="6900" u="sng"/>
          </a:p>
          <a:p>
            <a:pPr indent="0" lvl="0" marL="0" rtl="0" algn="ctr">
              <a:spcBef>
                <a:spcPts val="360"/>
              </a:spcBef>
              <a:spcAft>
                <a:spcPts val="0"/>
              </a:spcAft>
              <a:buNone/>
            </a:pPr>
            <a:r>
              <a:rPr lang="en-GB" sz="6900"/>
              <a:t>“The hardest working people in County Durham.”</a:t>
            </a:r>
            <a:endParaRPr sz="6900"/>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56"/>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RISE</a:t>
            </a:r>
            <a:endParaRPr/>
          </a:p>
        </p:txBody>
      </p:sp>
      <p:sp>
        <p:nvSpPr>
          <p:cNvPr id="337" name="Google Shape;337;p56"/>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338" name="Google Shape;338;p56"/>
          <p:cNvPicPr preferRelativeResize="0"/>
          <p:nvPr/>
        </p:nvPicPr>
        <p:blipFill>
          <a:blip r:embed="rId3">
            <a:alphaModFix/>
          </a:blip>
          <a:stretch>
            <a:fillRect/>
          </a:stretch>
        </p:blipFill>
        <p:spPr>
          <a:xfrm>
            <a:off x="333375" y="2057400"/>
            <a:ext cx="8477250" cy="27432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3" name="Shape 343"/>
        <p:cNvGrpSpPr/>
        <p:nvPr/>
      </p:nvGrpSpPr>
      <p:grpSpPr>
        <a:xfrm>
          <a:off x="0" y="0"/>
          <a:ext cx="0" cy="0"/>
          <a:chOff x="0" y="0"/>
          <a:chExt cx="0" cy="0"/>
        </a:xfrm>
      </p:grpSpPr>
      <p:sp>
        <p:nvSpPr>
          <p:cNvPr id="344" name="Google Shape;344;p5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2000"/>
              <a:buNone/>
            </a:pPr>
            <a:r>
              <a:rPr lang="en-GB"/>
              <a:t>Project 95</a:t>
            </a:r>
            <a:endParaRPr/>
          </a:p>
        </p:txBody>
      </p:sp>
      <p:sp>
        <p:nvSpPr>
          <p:cNvPr id="345" name="Google Shape;345;p57"/>
          <p:cNvSpPr txBox="1"/>
          <p:nvPr/>
        </p:nvSpPr>
        <p:spPr>
          <a:xfrm>
            <a:off x="-101000" y="2351550"/>
            <a:ext cx="30000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pic>
        <p:nvPicPr>
          <p:cNvPr id="346" name="Google Shape;346;p57"/>
          <p:cNvPicPr preferRelativeResize="0"/>
          <p:nvPr/>
        </p:nvPicPr>
        <p:blipFill>
          <a:blip r:embed="rId3">
            <a:alphaModFix/>
          </a:blip>
          <a:stretch>
            <a:fillRect/>
          </a:stretch>
        </p:blipFill>
        <p:spPr>
          <a:xfrm>
            <a:off x="0" y="1598250"/>
            <a:ext cx="5259750" cy="5259750"/>
          </a:xfrm>
          <a:prstGeom prst="rect">
            <a:avLst/>
          </a:prstGeom>
          <a:noFill/>
          <a:ln>
            <a:noFill/>
          </a:ln>
        </p:spPr>
      </p:pic>
      <p:sp>
        <p:nvSpPr>
          <p:cNvPr id="347" name="Google Shape;347;p57"/>
          <p:cNvSpPr txBox="1"/>
          <p:nvPr/>
        </p:nvSpPr>
        <p:spPr>
          <a:xfrm>
            <a:off x="5520675" y="1833250"/>
            <a:ext cx="3375600" cy="431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200">
                <a:solidFill>
                  <a:schemeClr val="dk1"/>
                </a:solidFill>
                <a:latin typeface="Calibri"/>
                <a:ea typeface="Calibri"/>
                <a:cs typeface="Calibri"/>
                <a:sym typeface="Calibri"/>
              </a:rPr>
              <a:t>Attendance</a:t>
            </a:r>
            <a:endParaRPr sz="3200">
              <a:solidFill>
                <a:schemeClr val="dk1"/>
              </a:solidFill>
              <a:latin typeface="Calibri"/>
              <a:ea typeface="Calibri"/>
              <a:cs typeface="Calibri"/>
              <a:sym typeface="Calibri"/>
            </a:endParaRPr>
          </a:p>
          <a:p>
            <a:pPr indent="0" lvl="0" marL="0" rtl="0" algn="l">
              <a:spcBef>
                <a:spcPts val="0"/>
              </a:spcBef>
              <a:spcAft>
                <a:spcPts val="0"/>
              </a:spcAft>
              <a:buNone/>
            </a:pPr>
            <a:r>
              <a:rPr lang="en-GB" sz="3200">
                <a:solidFill>
                  <a:schemeClr val="dk1"/>
                </a:solidFill>
                <a:latin typeface="Calibri"/>
                <a:ea typeface="Calibri"/>
                <a:cs typeface="Calibri"/>
                <a:sym typeface="Calibri"/>
              </a:rPr>
              <a:t>Behaviour Ratio</a:t>
            </a:r>
            <a:endParaRPr sz="3200">
              <a:solidFill>
                <a:schemeClr val="dk1"/>
              </a:solidFill>
              <a:latin typeface="Calibri"/>
              <a:ea typeface="Calibri"/>
              <a:cs typeface="Calibri"/>
              <a:sym typeface="Calibri"/>
            </a:endParaRPr>
          </a:p>
          <a:p>
            <a:pPr indent="0" lvl="0" marL="0" rtl="0" algn="l">
              <a:spcBef>
                <a:spcPts val="0"/>
              </a:spcBef>
              <a:spcAft>
                <a:spcPts val="0"/>
              </a:spcAft>
              <a:buNone/>
            </a:pPr>
            <a:r>
              <a:rPr lang="en-GB" sz="3200">
                <a:solidFill>
                  <a:schemeClr val="dk1"/>
                </a:solidFill>
                <a:latin typeface="Calibri"/>
                <a:ea typeface="Calibri"/>
                <a:cs typeface="Calibri"/>
                <a:sym typeface="Calibri"/>
              </a:rPr>
              <a:t>RISE</a:t>
            </a:r>
            <a:endParaRPr sz="3200">
              <a:solidFill>
                <a:schemeClr val="dk1"/>
              </a:solidFill>
              <a:latin typeface="Calibri"/>
              <a:ea typeface="Calibri"/>
              <a:cs typeface="Calibri"/>
              <a:sym typeface="Calibri"/>
            </a:endParaRPr>
          </a:p>
          <a:p>
            <a:pPr indent="0" lvl="0" marL="0" rtl="0" algn="l">
              <a:spcBef>
                <a:spcPts val="0"/>
              </a:spcBef>
              <a:spcAft>
                <a:spcPts val="0"/>
              </a:spcAft>
              <a:buNone/>
            </a:pPr>
            <a:r>
              <a:t/>
            </a:r>
            <a:endParaRPr sz="3200">
              <a:solidFill>
                <a:schemeClr val="dk1"/>
              </a:solidFill>
              <a:latin typeface="Calibri"/>
              <a:ea typeface="Calibri"/>
              <a:cs typeface="Calibri"/>
              <a:sym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5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2000"/>
              <a:buNone/>
            </a:pPr>
            <a:r>
              <a:rPr lang="en-GB"/>
              <a:t>Revision Residential</a:t>
            </a:r>
            <a:endParaRPr/>
          </a:p>
        </p:txBody>
      </p:sp>
      <p:pic>
        <p:nvPicPr>
          <p:cNvPr id="354" name="Google Shape;354;p58"/>
          <p:cNvPicPr preferRelativeResize="0"/>
          <p:nvPr/>
        </p:nvPicPr>
        <p:blipFill>
          <a:blip r:embed="rId3">
            <a:alphaModFix/>
          </a:blip>
          <a:stretch>
            <a:fillRect/>
          </a:stretch>
        </p:blipFill>
        <p:spPr>
          <a:xfrm>
            <a:off x="4008450" y="1483925"/>
            <a:ext cx="5135551" cy="5374075"/>
          </a:xfrm>
          <a:prstGeom prst="rect">
            <a:avLst/>
          </a:prstGeom>
          <a:noFill/>
          <a:ln>
            <a:noFill/>
          </a:ln>
        </p:spPr>
      </p:pic>
      <p:sp>
        <p:nvSpPr>
          <p:cNvPr id="355" name="Google Shape;355;p58"/>
          <p:cNvSpPr txBox="1"/>
          <p:nvPr/>
        </p:nvSpPr>
        <p:spPr>
          <a:xfrm>
            <a:off x="112650" y="1860175"/>
            <a:ext cx="4104900" cy="406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600">
                <a:solidFill>
                  <a:schemeClr val="dk1"/>
                </a:solidFill>
                <a:latin typeface="Calibri"/>
                <a:ea typeface="Calibri"/>
                <a:cs typeface="Calibri"/>
                <a:sym typeface="Calibri"/>
              </a:rPr>
              <a:t>March 8th and 9th, 2025</a:t>
            </a:r>
            <a:endParaRPr sz="3600">
              <a:solidFill>
                <a:schemeClr val="dk1"/>
              </a:solidFill>
              <a:latin typeface="Calibri"/>
              <a:ea typeface="Calibri"/>
              <a:cs typeface="Calibri"/>
              <a:sym typeface="Calibri"/>
            </a:endParaRPr>
          </a:p>
          <a:p>
            <a:pPr indent="0" lvl="0" marL="0" rtl="0" algn="l">
              <a:spcBef>
                <a:spcPts val="0"/>
              </a:spcBef>
              <a:spcAft>
                <a:spcPts val="0"/>
              </a:spcAft>
              <a:buNone/>
            </a:pPr>
            <a:r>
              <a:t/>
            </a:r>
            <a:endParaRPr sz="3600">
              <a:solidFill>
                <a:schemeClr val="dk1"/>
              </a:solidFill>
              <a:latin typeface="Calibri"/>
              <a:ea typeface="Calibri"/>
              <a:cs typeface="Calibri"/>
              <a:sym typeface="Calibri"/>
            </a:endParaRPr>
          </a:p>
          <a:p>
            <a:pPr indent="0" lvl="0" marL="0" rtl="0" algn="l">
              <a:spcBef>
                <a:spcPts val="0"/>
              </a:spcBef>
              <a:spcAft>
                <a:spcPts val="0"/>
              </a:spcAft>
              <a:buNone/>
            </a:pPr>
            <a:r>
              <a:rPr lang="en-GB" sz="3600">
                <a:solidFill>
                  <a:schemeClr val="dk1"/>
                </a:solidFill>
                <a:latin typeface="Calibri"/>
                <a:ea typeface="Calibri"/>
                <a:cs typeface="Calibri"/>
                <a:sym typeface="Calibri"/>
              </a:rPr>
              <a:t>£100 per person</a:t>
            </a:r>
            <a:endParaRPr sz="3600">
              <a:solidFill>
                <a:schemeClr val="dk1"/>
              </a:solidFill>
              <a:latin typeface="Calibri"/>
              <a:ea typeface="Calibri"/>
              <a:cs typeface="Calibri"/>
              <a:sym typeface="Calibri"/>
            </a:endParaRPr>
          </a:p>
          <a:p>
            <a:pPr indent="0" lvl="0" marL="0" rtl="0" algn="l">
              <a:spcBef>
                <a:spcPts val="0"/>
              </a:spcBef>
              <a:spcAft>
                <a:spcPts val="0"/>
              </a:spcAft>
              <a:buNone/>
            </a:pPr>
            <a:r>
              <a:t/>
            </a:r>
            <a:endParaRPr sz="3600">
              <a:solidFill>
                <a:schemeClr val="dk1"/>
              </a:solidFill>
              <a:latin typeface="Calibri"/>
              <a:ea typeface="Calibri"/>
              <a:cs typeface="Calibri"/>
              <a:sym typeface="Calibri"/>
            </a:endParaRPr>
          </a:p>
          <a:p>
            <a:pPr indent="0" lvl="0" marL="0" rtl="0" algn="l">
              <a:spcBef>
                <a:spcPts val="0"/>
              </a:spcBef>
              <a:spcAft>
                <a:spcPts val="0"/>
              </a:spcAft>
              <a:buNone/>
            </a:pPr>
            <a:r>
              <a:rPr lang="en-GB" sz="3600">
                <a:solidFill>
                  <a:schemeClr val="dk1"/>
                </a:solidFill>
                <a:latin typeface="Calibri"/>
                <a:ea typeface="Calibri"/>
                <a:cs typeface="Calibri"/>
                <a:sym typeface="Calibri"/>
              </a:rPr>
              <a:t>£30 Deposit needed by December 1st</a:t>
            </a:r>
            <a:endParaRPr sz="3600">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59"/>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362" name="Google Shape;362;p59"/>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363" name="Google Shape;363;p59"/>
          <p:cNvPicPr preferRelativeResize="0"/>
          <p:nvPr/>
        </p:nvPicPr>
        <p:blipFill>
          <a:blip r:embed="rId3">
            <a:alphaModFix/>
          </a:blip>
          <a:stretch>
            <a:fillRect/>
          </a:stretch>
        </p:blipFill>
        <p:spPr>
          <a:xfrm>
            <a:off x="2000250" y="0"/>
            <a:ext cx="5143500" cy="6858000"/>
          </a:xfrm>
          <a:prstGeom prst="rect">
            <a:avLst/>
          </a:prstGeom>
          <a:noFill/>
          <a:ln>
            <a:noFill/>
          </a:ln>
        </p:spPr>
      </p:pic>
      <p:pic>
        <p:nvPicPr>
          <p:cNvPr id="364" name="Google Shape;364;p59"/>
          <p:cNvPicPr preferRelativeResize="0"/>
          <p:nvPr/>
        </p:nvPicPr>
        <p:blipFill>
          <a:blip r:embed="rId4">
            <a:alphaModFix/>
          </a:blip>
          <a:stretch>
            <a:fillRect/>
          </a:stretch>
        </p:blipFill>
        <p:spPr>
          <a:xfrm>
            <a:off x="2000250" y="0"/>
            <a:ext cx="5143500" cy="6858000"/>
          </a:xfrm>
          <a:prstGeom prst="rect">
            <a:avLst/>
          </a:prstGeom>
          <a:noFill/>
          <a:ln>
            <a:noFill/>
          </a:ln>
        </p:spPr>
      </p:pic>
      <p:pic>
        <p:nvPicPr>
          <p:cNvPr id="365" name="Google Shape;365;p59"/>
          <p:cNvPicPr preferRelativeResize="0"/>
          <p:nvPr/>
        </p:nvPicPr>
        <p:blipFill>
          <a:blip r:embed="rId5">
            <a:alphaModFix/>
          </a:blip>
          <a:stretch>
            <a:fillRect/>
          </a:stretch>
        </p:blipFill>
        <p:spPr>
          <a:xfrm>
            <a:off x="0" y="1694350"/>
            <a:ext cx="2569074" cy="3179452"/>
          </a:xfrm>
          <a:prstGeom prst="rect">
            <a:avLst/>
          </a:prstGeom>
          <a:noFill/>
          <a:ln>
            <a:noFill/>
          </a:ln>
        </p:spPr>
      </p:pic>
      <p:pic>
        <p:nvPicPr>
          <p:cNvPr id="366" name="Google Shape;366;p59"/>
          <p:cNvPicPr preferRelativeResize="0"/>
          <p:nvPr/>
        </p:nvPicPr>
        <p:blipFill rotWithShape="1">
          <a:blip r:embed="rId6">
            <a:alphaModFix/>
          </a:blip>
          <a:srcRect b="0" l="9567" r="0" t="0"/>
          <a:stretch/>
        </p:blipFill>
        <p:spPr>
          <a:xfrm>
            <a:off x="6404574" y="2818850"/>
            <a:ext cx="2739426" cy="4039148"/>
          </a:xfrm>
          <a:prstGeom prst="rect">
            <a:avLst/>
          </a:prstGeom>
          <a:noFill/>
          <a:ln>
            <a:noFill/>
          </a:ln>
        </p:spPr>
      </p:pic>
      <p:pic>
        <p:nvPicPr>
          <p:cNvPr id="367" name="Google Shape;367;p59"/>
          <p:cNvPicPr preferRelativeResize="0"/>
          <p:nvPr/>
        </p:nvPicPr>
        <p:blipFill>
          <a:blip r:embed="rId7">
            <a:alphaModFix/>
          </a:blip>
          <a:stretch>
            <a:fillRect/>
          </a:stretch>
        </p:blipFill>
        <p:spPr>
          <a:xfrm>
            <a:off x="4210400" y="4105974"/>
            <a:ext cx="2194175" cy="2818800"/>
          </a:xfrm>
          <a:prstGeom prst="rect">
            <a:avLst/>
          </a:prstGeom>
          <a:noFill/>
          <a:ln>
            <a:noFill/>
          </a:ln>
        </p:spPr>
      </p:pic>
      <p:pic>
        <p:nvPicPr>
          <p:cNvPr id="368" name="Google Shape;368;p59"/>
          <p:cNvPicPr preferRelativeResize="0"/>
          <p:nvPr/>
        </p:nvPicPr>
        <p:blipFill rotWithShape="1">
          <a:blip r:embed="rId8">
            <a:alphaModFix/>
          </a:blip>
          <a:srcRect b="0" l="0" r="0" t="22827"/>
          <a:stretch/>
        </p:blipFill>
        <p:spPr>
          <a:xfrm>
            <a:off x="6404575" y="0"/>
            <a:ext cx="2739423" cy="2818850"/>
          </a:xfrm>
          <a:prstGeom prst="rect">
            <a:avLst/>
          </a:prstGeom>
          <a:noFill/>
          <a:ln>
            <a:noFill/>
          </a:ln>
        </p:spPr>
      </p:pic>
      <p:pic>
        <p:nvPicPr>
          <p:cNvPr id="369" name="Google Shape;369;p59"/>
          <p:cNvPicPr preferRelativeResize="0"/>
          <p:nvPr/>
        </p:nvPicPr>
        <p:blipFill>
          <a:blip r:embed="rId9">
            <a:alphaModFix/>
          </a:blip>
          <a:stretch>
            <a:fillRect/>
          </a:stretch>
        </p:blipFill>
        <p:spPr>
          <a:xfrm>
            <a:off x="2000250" y="4039157"/>
            <a:ext cx="2114124" cy="2818845"/>
          </a:xfrm>
          <a:prstGeom prst="rect">
            <a:avLst/>
          </a:prstGeom>
          <a:noFill/>
          <a:ln>
            <a:noFill/>
          </a:ln>
        </p:spPr>
      </p:pic>
      <p:pic>
        <p:nvPicPr>
          <p:cNvPr id="370" name="Google Shape;370;p59"/>
          <p:cNvPicPr preferRelativeResize="0"/>
          <p:nvPr/>
        </p:nvPicPr>
        <p:blipFill>
          <a:blip r:embed="rId10">
            <a:alphaModFix/>
          </a:blip>
          <a:stretch>
            <a:fillRect/>
          </a:stretch>
        </p:blipFill>
        <p:spPr>
          <a:xfrm>
            <a:off x="0" y="4039199"/>
            <a:ext cx="2114124" cy="2818800"/>
          </a:xfrm>
          <a:prstGeom prst="rect">
            <a:avLst/>
          </a:prstGeom>
          <a:noFill/>
          <a:ln>
            <a:noFill/>
          </a:ln>
        </p:spPr>
      </p:pic>
      <p:pic>
        <p:nvPicPr>
          <p:cNvPr id="371" name="Google Shape;371;p59"/>
          <p:cNvPicPr preferRelativeResize="0"/>
          <p:nvPr/>
        </p:nvPicPr>
        <p:blipFill rotWithShape="1">
          <a:blip r:embed="rId11">
            <a:alphaModFix/>
          </a:blip>
          <a:srcRect b="22875" l="0" r="0" t="0"/>
          <a:stretch/>
        </p:blipFill>
        <p:spPr>
          <a:xfrm>
            <a:off x="0" y="0"/>
            <a:ext cx="2114124" cy="1906326"/>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6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2000"/>
              <a:buNone/>
            </a:pPr>
            <a:r>
              <a:rPr lang="en-GB"/>
              <a:t>Attendance </a:t>
            </a:r>
            <a:endParaRPr/>
          </a:p>
        </p:txBody>
      </p:sp>
      <p:sp>
        <p:nvSpPr>
          <p:cNvPr id="378" name="Google Shape;378;p60"/>
          <p:cNvSpPr txBox="1"/>
          <p:nvPr/>
        </p:nvSpPr>
        <p:spPr>
          <a:xfrm>
            <a:off x="-223475" y="1469200"/>
            <a:ext cx="9367500" cy="3587400"/>
          </a:xfrm>
          <a:prstGeom prst="rect">
            <a:avLst/>
          </a:prstGeom>
          <a:noFill/>
          <a:ln>
            <a:noFill/>
          </a:ln>
        </p:spPr>
        <p:txBody>
          <a:bodyPr anchorCtr="0" anchor="t" bIns="91425" lIns="91425" spcFirstLastPara="1" rIns="91425" wrap="square" tIns="91425">
            <a:noAutofit/>
          </a:bodyPr>
          <a:lstStyle/>
          <a:p>
            <a:pPr indent="0" lvl="0" marL="457200" rtl="0" algn="ctr">
              <a:lnSpc>
                <a:spcPct val="131579"/>
              </a:lnSpc>
              <a:spcBef>
                <a:spcPts val="800"/>
              </a:spcBef>
              <a:spcAft>
                <a:spcPts val="0"/>
              </a:spcAft>
              <a:buNone/>
            </a:pPr>
            <a:r>
              <a:rPr lang="en-GB" sz="1900">
                <a:solidFill>
                  <a:srgbClr val="0B0C0C"/>
                </a:solidFill>
                <a:highlight>
                  <a:srgbClr val="FFFFFF"/>
                </a:highlight>
              </a:rPr>
              <a:t>“Among pupils with no missed sessions over KS4, 83.7% achieved grades 9 to 4 in English and maths compared to 35.6% of pupils who were persistently absent.”</a:t>
            </a:r>
            <a:endParaRPr sz="1900">
              <a:solidFill>
                <a:srgbClr val="0B0C0C"/>
              </a:solidFill>
              <a:highlight>
                <a:srgbClr val="FFFFFF"/>
              </a:highlight>
            </a:endParaRPr>
          </a:p>
          <a:p>
            <a:pPr indent="0" lvl="0" marL="0" rtl="0" algn="l">
              <a:lnSpc>
                <a:spcPct val="131579"/>
              </a:lnSpc>
              <a:spcBef>
                <a:spcPts val="1900"/>
              </a:spcBef>
              <a:spcAft>
                <a:spcPts val="0"/>
              </a:spcAft>
              <a:buNone/>
            </a:pPr>
            <a:r>
              <a:t/>
            </a:r>
            <a:endParaRPr sz="1450">
              <a:solidFill>
                <a:srgbClr val="0B0C0C"/>
              </a:solidFill>
              <a:highlight>
                <a:srgbClr val="FFFFFF"/>
              </a:highlight>
            </a:endParaRPr>
          </a:p>
          <a:p>
            <a:pPr indent="0" lvl="0" marL="0" rtl="0" algn="l">
              <a:lnSpc>
                <a:spcPct val="131579"/>
              </a:lnSpc>
              <a:spcBef>
                <a:spcPts val="1900"/>
              </a:spcBef>
              <a:spcAft>
                <a:spcPts val="0"/>
              </a:spcAft>
              <a:buNone/>
            </a:pPr>
            <a:r>
              <a:t/>
            </a:r>
            <a:endParaRPr sz="1450">
              <a:solidFill>
                <a:srgbClr val="0B0C0C"/>
              </a:solidFill>
              <a:highlight>
                <a:srgbClr val="FFFFFF"/>
              </a:highlight>
            </a:endParaRPr>
          </a:p>
          <a:p>
            <a:pPr indent="0" lvl="0" marL="457200" rtl="0" algn="ctr">
              <a:lnSpc>
                <a:spcPct val="131579"/>
              </a:lnSpc>
              <a:spcBef>
                <a:spcPts val="1900"/>
              </a:spcBef>
              <a:spcAft>
                <a:spcPts val="0"/>
              </a:spcAft>
              <a:buNone/>
            </a:pPr>
            <a:r>
              <a:t/>
            </a:r>
            <a:endParaRPr sz="1450">
              <a:solidFill>
                <a:srgbClr val="0B0C0C"/>
              </a:solidFill>
              <a:highlight>
                <a:srgbClr val="FFFFFF"/>
              </a:highlight>
            </a:endParaRPr>
          </a:p>
          <a:p>
            <a:pPr indent="0" lvl="0" marL="457200" rtl="0" algn="ctr">
              <a:lnSpc>
                <a:spcPct val="131579"/>
              </a:lnSpc>
              <a:spcBef>
                <a:spcPts val="1900"/>
              </a:spcBef>
              <a:spcAft>
                <a:spcPts val="0"/>
              </a:spcAft>
              <a:buNone/>
            </a:pPr>
            <a:r>
              <a:t/>
            </a:r>
            <a:endParaRPr sz="1450">
              <a:solidFill>
                <a:srgbClr val="0B0C0C"/>
              </a:solidFill>
              <a:highlight>
                <a:srgbClr val="FFFFFF"/>
              </a:highlight>
            </a:endParaRPr>
          </a:p>
          <a:p>
            <a:pPr indent="0" lvl="0" marL="0" rtl="0" algn="l">
              <a:spcBef>
                <a:spcPts val="1900"/>
              </a:spcBef>
              <a:spcAft>
                <a:spcPts val="0"/>
              </a:spcAft>
              <a:buNone/>
            </a:pPr>
            <a:r>
              <a:t/>
            </a:r>
            <a:endParaRPr sz="3200">
              <a:solidFill>
                <a:schemeClr val="dk1"/>
              </a:solidFill>
              <a:latin typeface="Calibri"/>
              <a:ea typeface="Calibri"/>
              <a:cs typeface="Calibri"/>
              <a:sym typeface="Calibri"/>
            </a:endParaRPr>
          </a:p>
        </p:txBody>
      </p:sp>
      <p:sp>
        <p:nvSpPr>
          <p:cNvPr id="379" name="Google Shape;379;p60"/>
          <p:cNvSpPr txBox="1"/>
          <p:nvPr/>
        </p:nvSpPr>
        <p:spPr>
          <a:xfrm>
            <a:off x="1145175" y="5441900"/>
            <a:ext cx="6635400" cy="17037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2500">
                <a:solidFill>
                  <a:schemeClr val="dk1"/>
                </a:solidFill>
                <a:latin typeface="Calibri"/>
                <a:ea typeface="Calibri"/>
                <a:cs typeface="Calibri"/>
                <a:sym typeface="Calibri"/>
              </a:rPr>
              <a:t>“You </a:t>
            </a:r>
            <a:r>
              <a:rPr lang="en-GB" sz="2500">
                <a:solidFill>
                  <a:schemeClr val="dk1"/>
                </a:solidFill>
                <a:latin typeface="Calibri"/>
                <a:ea typeface="Calibri"/>
                <a:cs typeface="Calibri"/>
                <a:sym typeface="Calibri"/>
              </a:rPr>
              <a:t>can't</a:t>
            </a:r>
            <a:r>
              <a:rPr lang="en-GB" sz="2500">
                <a:solidFill>
                  <a:schemeClr val="dk1"/>
                </a:solidFill>
                <a:latin typeface="Calibri"/>
                <a:ea typeface="Calibri"/>
                <a:cs typeface="Calibri"/>
                <a:sym typeface="Calibri"/>
              </a:rPr>
              <a:t> achieve </a:t>
            </a:r>
            <a:r>
              <a:rPr lang="en-GB" sz="2500">
                <a:solidFill>
                  <a:schemeClr val="dk1"/>
                </a:solidFill>
                <a:latin typeface="Calibri"/>
                <a:ea typeface="Calibri"/>
                <a:cs typeface="Calibri"/>
                <a:sym typeface="Calibri"/>
              </a:rPr>
              <a:t>your</a:t>
            </a:r>
            <a:r>
              <a:rPr lang="en-GB" sz="2500">
                <a:solidFill>
                  <a:schemeClr val="dk1"/>
                </a:solidFill>
                <a:latin typeface="Calibri"/>
                <a:ea typeface="Calibri"/>
                <a:cs typeface="Calibri"/>
                <a:sym typeface="Calibri"/>
              </a:rPr>
              <a:t> dreams if you </a:t>
            </a:r>
            <a:r>
              <a:rPr lang="en-GB" sz="2500">
                <a:solidFill>
                  <a:schemeClr val="dk1"/>
                </a:solidFill>
                <a:latin typeface="Calibri"/>
                <a:ea typeface="Calibri"/>
                <a:cs typeface="Calibri"/>
                <a:sym typeface="Calibri"/>
              </a:rPr>
              <a:t>don't</a:t>
            </a:r>
            <a:r>
              <a:rPr lang="en-GB" sz="2500">
                <a:solidFill>
                  <a:schemeClr val="dk1"/>
                </a:solidFill>
                <a:latin typeface="Calibri"/>
                <a:ea typeface="Calibri"/>
                <a:cs typeface="Calibri"/>
                <a:sym typeface="Calibri"/>
              </a:rPr>
              <a:t> turn up to chase them.”</a:t>
            </a:r>
            <a:endParaRPr sz="2500">
              <a:solidFill>
                <a:schemeClr val="dk1"/>
              </a:solidFill>
              <a:latin typeface="Calibri"/>
              <a:ea typeface="Calibri"/>
              <a:cs typeface="Calibri"/>
              <a:sym typeface="Calibri"/>
            </a:endParaRPr>
          </a:p>
        </p:txBody>
      </p:sp>
      <p:sp>
        <p:nvSpPr>
          <p:cNvPr id="380" name="Google Shape;380;p60"/>
          <p:cNvSpPr txBox="1"/>
          <p:nvPr/>
        </p:nvSpPr>
        <p:spPr>
          <a:xfrm>
            <a:off x="457200" y="3429000"/>
            <a:ext cx="2739000" cy="898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GB" sz="3000">
                <a:solidFill>
                  <a:schemeClr val="dk1"/>
                </a:solidFill>
                <a:latin typeface="Calibri"/>
                <a:ea typeface="Calibri"/>
                <a:cs typeface="Calibri"/>
                <a:sym typeface="Calibri"/>
              </a:rPr>
              <a:t>Two days a month = 10% of the school year.</a:t>
            </a:r>
            <a:endParaRPr sz="3000">
              <a:solidFill>
                <a:schemeClr val="dk1"/>
              </a:solidFill>
              <a:latin typeface="Calibri"/>
              <a:ea typeface="Calibri"/>
              <a:cs typeface="Calibri"/>
              <a:sym typeface="Calibri"/>
            </a:endParaRPr>
          </a:p>
        </p:txBody>
      </p:sp>
      <p:pic>
        <p:nvPicPr>
          <p:cNvPr id="381" name="Google Shape;381;p60"/>
          <p:cNvPicPr preferRelativeResize="0"/>
          <p:nvPr/>
        </p:nvPicPr>
        <p:blipFill rotWithShape="1">
          <a:blip r:embed="rId3">
            <a:alphaModFix/>
          </a:blip>
          <a:srcRect b="0" l="0" r="0" t="1516"/>
          <a:stretch/>
        </p:blipFill>
        <p:spPr>
          <a:xfrm>
            <a:off x="4443575" y="2276125"/>
            <a:ext cx="3923076" cy="32856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61"/>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Prom passport</a:t>
            </a:r>
            <a:endParaRPr/>
          </a:p>
        </p:txBody>
      </p:sp>
      <p:pic>
        <p:nvPicPr>
          <p:cNvPr id="388" name="Google Shape;388;p61"/>
          <p:cNvPicPr preferRelativeResize="0"/>
          <p:nvPr/>
        </p:nvPicPr>
        <p:blipFill>
          <a:blip r:embed="rId3">
            <a:alphaModFix/>
          </a:blip>
          <a:stretch>
            <a:fillRect/>
          </a:stretch>
        </p:blipFill>
        <p:spPr>
          <a:xfrm>
            <a:off x="6281975" y="2359325"/>
            <a:ext cx="3218151" cy="4290884"/>
          </a:xfrm>
          <a:prstGeom prst="rect">
            <a:avLst/>
          </a:prstGeom>
          <a:noFill/>
          <a:ln>
            <a:noFill/>
          </a:ln>
        </p:spPr>
      </p:pic>
      <p:pic>
        <p:nvPicPr>
          <p:cNvPr id="389" name="Google Shape;389;p61"/>
          <p:cNvPicPr preferRelativeResize="0"/>
          <p:nvPr/>
        </p:nvPicPr>
        <p:blipFill>
          <a:blip r:embed="rId4">
            <a:alphaModFix/>
          </a:blip>
          <a:stretch>
            <a:fillRect/>
          </a:stretch>
        </p:blipFill>
        <p:spPr>
          <a:xfrm>
            <a:off x="3063825" y="2359350"/>
            <a:ext cx="3218150" cy="4290827"/>
          </a:xfrm>
          <a:prstGeom prst="rect">
            <a:avLst/>
          </a:prstGeom>
          <a:noFill/>
          <a:ln>
            <a:noFill/>
          </a:ln>
        </p:spPr>
      </p:pic>
      <p:pic>
        <p:nvPicPr>
          <p:cNvPr id="390" name="Google Shape;390;p61"/>
          <p:cNvPicPr preferRelativeResize="0"/>
          <p:nvPr/>
        </p:nvPicPr>
        <p:blipFill>
          <a:blip r:embed="rId5">
            <a:alphaModFix/>
          </a:blip>
          <a:stretch>
            <a:fillRect/>
          </a:stretch>
        </p:blipFill>
        <p:spPr>
          <a:xfrm>
            <a:off x="0" y="2359325"/>
            <a:ext cx="3218150" cy="4290858"/>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62"/>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397" name="Google Shape;397;p62"/>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398" name="Google Shape;398;p62"/>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63"/>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t/>
            </a:r>
            <a:endParaRPr/>
          </a:p>
        </p:txBody>
      </p:sp>
      <p:sp>
        <p:nvSpPr>
          <p:cNvPr id="405" name="Google Shape;405;p63"/>
          <p:cNvSpPr txBox="1"/>
          <p:nvPr>
            <p:ph idx="1" type="body"/>
          </p:nvPr>
        </p:nvSpPr>
        <p:spPr>
          <a:xfrm>
            <a:off x="457200" y="1600200"/>
            <a:ext cx="8229600" cy="4526100"/>
          </a:xfrm>
          <a:prstGeom prst="rect">
            <a:avLst/>
          </a:prstGeom>
        </p:spPr>
        <p:txBody>
          <a:bodyPr anchorCtr="0" anchor="t" bIns="45700" lIns="91425" spcFirstLastPara="1" rIns="91425" wrap="square" tIns="45700">
            <a:normAutofit/>
          </a:bodyPr>
          <a:lstStyle/>
          <a:p>
            <a:pPr indent="0" lvl="0" marL="0" rtl="0" algn="l">
              <a:spcBef>
                <a:spcPts val="360"/>
              </a:spcBef>
              <a:spcAft>
                <a:spcPts val="0"/>
              </a:spcAft>
              <a:buNone/>
            </a:pPr>
            <a:r>
              <a:t/>
            </a:r>
            <a:endParaRPr/>
          </a:p>
        </p:txBody>
      </p:sp>
      <p:pic>
        <p:nvPicPr>
          <p:cNvPr id="406" name="Google Shape;406;p63"/>
          <p:cNvPicPr preferRelativeResize="0"/>
          <p:nvPr/>
        </p:nvPicPr>
        <p:blipFill>
          <a:blip r:embed="rId3">
            <a:alphaModFix/>
          </a:blip>
          <a:stretch>
            <a:fillRect/>
          </a:stretch>
        </p:blipFill>
        <p:spPr>
          <a:xfrm>
            <a:off x="0" y="0"/>
            <a:ext cx="9144000" cy="6858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1" name="Shape 411"/>
        <p:cNvGrpSpPr/>
        <p:nvPr/>
      </p:nvGrpSpPr>
      <p:grpSpPr>
        <a:xfrm>
          <a:off x="0" y="0"/>
          <a:ext cx="0" cy="0"/>
          <a:chOff x="0" y="0"/>
          <a:chExt cx="0" cy="0"/>
        </a:xfrm>
      </p:grpSpPr>
      <p:sp>
        <p:nvSpPr>
          <p:cNvPr id="412" name="Google Shape;412;p64"/>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Enrichment </a:t>
            </a:r>
            <a:endParaRPr/>
          </a:p>
        </p:txBody>
      </p:sp>
      <p:pic>
        <p:nvPicPr>
          <p:cNvPr id="413" name="Google Shape;413;p64"/>
          <p:cNvPicPr preferRelativeResize="0"/>
          <p:nvPr/>
        </p:nvPicPr>
        <p:blipFill>
          <a:blip r:embed="rId3">
            <a:alphaModFix/>
          </a:blip>
          <a:stretch>
            <a:fillRect/>
          </a:stretch>
        </p:blipFill>
        <p:spPr>
          <a:xfrm>
            <a:off x="0" y="1624069"/>
            <a:ext cx="4572000" cy="5233931"/>
          </a:xfrm>
          <a:prstGeom prst="rect">
            <a:avLst/>
          </a:prstGeom>
          <a:noFill/>
          <a:ln>
            <a:noFill/>
          </a:ln>
        </p:spPr>
      </p:pic>
      <p:sp>
        <p:nvSpPr>
          <p:cNvPr id="414" name="Google Shape;414;p64"/>
          <p:cNvSpPr txBox="1"/>
          <p:nvPr/>
        </p:nvSpPr>
        <p:spPr>
          <a:xfrm>
            <a:off x="4572000" y="1624087"/>
            <a:ext cx="4572000" cy="3859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900" u="sng">
                <a:solidFill>
                  <a:schemeClr val="dk1"/>
                </a:solidFill>
                <a:latin typeface="Calibri"/>
                <a:ea typeface="Calibri"/>
                <a:cs typeface="Calibri"/>
                <a:sym typeface="Calibri"/>
              </a:rPr>
              <a:t>Academic Enrichment </a:t>
            </a:r>
            <a:endParaRPr b="1" sz="1900" u="sng">
              <a:solidFill>
                <a:schemeClr val="dk1"/>
              </a:solidFill>
              <a:latin typeface="Calibri"/>
              <a:ea typeface="Calibri"/>
              <a:cs typeface="Calibri"/>
              <a:sym typeface="Calibri"/>
            </a:endParaRPr>
          </a:p>
          <a:p>
            <a:pPr indent="0" lvl="0" marL="0" rtl="0" algn="l">
              <a:spcBef>
                <a:spcPts val="0"/>
              </a:spcBef>
              <a:spcAft>
                <a:spcPts val="0"/>
              </a:spcAft>
              <a:buNone/>
            </a:pPr>
            <a:r>
              <a:t/>
            </a:r>
            <a:endParaRPr sz="1900">
              <a:solidFill>
                <a:schemeClr val="dk1"/>
              </a:solidFill>
              <a:latin typeface="Calibri"/>
              <a:ea typeface="Calibri"/>
              <a:cs typeface="Calibri"/>
              <a:sym typeface="Calibri"/>
            </a:endParaRPr>
          </a:p>
          <a:p>
            <a:pPr indent="0" lvl="0" marL="0" rtl="0" algn="l">
              <a:spcBef>
                <a:spcPts val="0"/>
              </a:spcBef>
              <a:spcAft>
                <a:spcPts val="0"/>
              </a:spcAft>
              <a:buNone/>
            </a:pPr>
            <a:r>
              <a:rPr lang="en-GB" sz="1900">
                <a:solidFill>
                  <a:schemeClr val="dk1"/>
                </a:solidFill>
                <a:latin typeface="Calibri"/>
                <a:ea typeface="Calibri"/>
                <a:cs typeface="Calibri"/>
                <a:sym typeface="Calibri"/>
              </a:rPr>
              <a:t>Library - Monday - Thursday</a:t>
            </a:r>
            <a:endParaRPr sz="1900">
              <a:solidFill>
                <a:schemeClr val="dk1"/>
              </a:solidFill>
              <a:latin typeface="Calibri"/>
              <a:ea typeface="Calibri"/>
              <a:cs typeface="Calibri"/>
              <a:sym typeface="Calibri"/>
            </a:endParaRPr>
          </a:p>
          <a:p>
            <a:pPr indent="0" lvl="0" marL="0" rtl="0" algn="l">
              <a:spcBef>
                <a:spcPts val="0"/>
              </a:spcBef>
              <a:spcAft>
                <a:spcPts val="0"/>
              </a:spcAft>
              <a:buNone/>
            </a:pPr>
            <a:r>
              <a:rPr lang="en-GB" sz="1900">
                <a:solidFill>
                  <a:schemeClr val="dk1"/>
                </a:solidFill>
                <a:latin typeface="Calibri"/>
                <a:ea typeface="Calibri"/>
                <a:cs typeface="Calibri"/>
                <a:sym typeface="Calibri"/>
              </a:rPr>
              <a:t>GCSE History - Monday/Wednesday</a:t>
            </a:r>
            <a:endParaRPr sz="1900">
              <a:solidFill>
                <a:schemeClr val="dk1"/>
              </a:solidFill>
              <a:latin typeface="Calibri"/>
              <a:ea typeface="Calibri"/>
              <a:cs typeface="Calibri"/>
              <a:sym typeface="Calibri"/>
            </a:endParaRPr>
          </a:p>
          <a:p>
            <a:pPr indent="0" lvl="0" marL="0" rtl="0" algn="l">
              <a:spcBef>
                <a:spcPts val="0"/>
              </a:spcBef>
              <a:spcAft>
                <a:spcPts val="0"/>
              </a:spcAft>
              <a:buNone/>
            </a:pPr>
            <a:r>
              <a:rPr lang="en-GB" sz="1900">
                <a:solidFill>
                  <a:schemeClr val="dk1"/>
                </a:solidFill>
                <a:latin typeface="Calibri"/>
                <a:ea typeface="Calibri"/>
                <a:cs typeface="Calibri"/>
                <a:sym typeface="Calibri"/>
              </a:rPr>
              <a:t>GCSE Food/Health and Social care/Child </a:t>
            </a:r>
            <a:r>
              <a:rPr lang="en-GB" sz="1900">
                <a:solidFill>
                  <a:schemeClr val="dk1"/>
                </a:solidFill>
                <a:latin typeface="Calibri"/>
                <a:ea typeface="Calibri"/>
                <a:cs typeface="Calibri"/>
                <a:sym typeface="Calibri"/>
              </a:rPr>
              <a:t>Development</a:t>
            </a:r>
            <a:r>
              <a:rPr lang="en-GB" sz="1900">
                <a:solidFill>
                  <a:schemeClr val="dk1"/>
                </a:solidFill>
                <a:latin typeface="Calibri"/>
                <a:ea typeface="Calibri"/>
                <a:cs typeface="Calibri"/>
                <a:sym typeface="Calibri"/>
              </a:rPr>
              <a:t> catch up - Monday</a:t>
            </a:r>
            <a:endParaRPr sz="1900">
              <a:solidFill>
                <a:schemeClr val="dk1"/>
              </a:solidFill>
              <a:latin typeface="Calibri"/>
              <a:ea typeface="Calibri"/>
              <a:cs typeface="Calibri"/>
              <a:sym typeface="Calibri"/>
            </a:endParaRPr>
          </a:p>
          <a:p>
            <a:pPr indent="0" lvl="0" marL="0" rtl="0" algn="l">
              <a:spcBef>
                <a:spcPts val="0"/>
              </a:spcBef>
              <a:spcAft>
                <a:spcPts val="0"/>
              </a:spcAft>
              <a:buNone/>
            </a:pPr>
            <a:r>
              <a:rPr lang="en-GB" sz="1900">
                <a:solidFill>
                  <a:schemeClr val="dk1"/>
                </a:solidFill>
                <a:latin typeface="Calibri"/>
                <a:ea typeface="Calibri"/>
                <a:cs typeface="Calibri"/>
                <a:sym typeface="Calibri"/>
              </a:rPr>
              <a:t>Y11 Revision Cafe - Monday</a:t>
            </a:r>
            <a:endParaRPr sz="1900">
              <a:solidFill>
                <a:schemeClr val="dk1"/>
              </a:solidFill>
              <a:latin typeface="Calibri"/>
              <a:ea typeface="Calibri"/>
              <a:cs typeface="Calibri"/>
              <a:sym typeface="Calibri"/>
            </a:endParaRPr>
          </a:p>
          <a:p>
            <a:pPr indent="0" lvl="0" marL="0" rtl="0" algn="l">
              <a:spcBef>
                <a:spcPts val="0"/>
              </a:spcBef>
              <a:spcAft>
                <a:spcPts val="0"/>
              </a:spcAft>
              <a:buNone/>
            </a:pPr>
            <a:r>
              <a:rPr lang="en-GB" sz="1900">
                <a:solidFill>
                  <a:schemeClr val="dk1"/>
                </a:solidFill>
                <a:latin typeface="Calibri"/>
                <a:ea typeface="Calibri"/>
                <a:cs typeface="Calibri"/>
                <a:sym typeface="Calibri"/>
              </a:rPr>
              <a:t>Maths Homework - Monday</a:t>
            </a:r>
            <a:endParaRPr sz="1900">
              <a:solidFill>
                <a:schemeClr val="dk1"/>
              </a:solidFill>
              <a:latin typeface="Calibri"/>
              <a:ea typeface="Calibri"/>
              <a:cs typeface="Calibri"/>
              <a:sym typeface="Calibri"/>
            </a:endParaRPr>
          </a:p>
          <a:p>
            <a:pPr indent="0" lvl="0" marL="0" rtl="0" algn="l">
              <a:spcBef>
                <a:spcPts val="0"/>
              </a:spcBef>
              <a:spcAft>
                <a:spcPts val="0"/>
              </a:spcAft>
              <a:buNone/>
            </a:pPr>
            <a:r>
              <a:rPr lang="en-GB" sz="1900">
                <a:solidFill>
                  <a:schemeClr val="dk1"/>
                </a:solidFill>
                <a:latin typeface="Calibri"/>
                <a:ea typeface="Calibri"/>
                <a:cs typeface="Calibri"/>
                <a:sym typeface="Calibri"/>
              </a:rPr>
              <a:t>GCSE Geography - Tuesday</a:t>
            </a:r>
            <a:endParaRPr sz="1900">
              <a:solidFill>
                <a:schemeClr val="dk1"/>
              </a:solidFill>
              <a:latin typeface="Calibri"/>
              <a:ea typeface="Calibri"/>
              <a:cs typeface="Calibri"/>
              <a:sym typeface="Calibri"/>
            </a:endParaRPr>
          </a:p>
          <a:p>
            <a:pPr indent="0" lvl="0" marL="0" rtl="0" algn="l">
              <a:spcBef>
                <a:spcPts val="0"/>
              </a:spcBef>
              <a:spcAft>
                <a:spcPts val="0"/>
              </a:spcAft>
              <a:buNone/>
            </a:pPr>
            <a:r>
              <a:rPr lang="en-GB" sz="1900">
                <a:solidFill>
                  <a:schemeClr val="dk1"/>
                </a:solidFill>
                <a:latin typeface="Calibri"/>
                <a:ea typeface="Calibri"/>
                <a:cs typeface="Calibri"/>
                <a:sym typeface="Calibri"/>
              </a:rPr>
              <a:t>GCSE Biology- Tuesday</a:t>
            </a:r>
            <a:endParaRPr sz="1900">
              <a:solidFill>
                <a:schemeClr val="dk1"/>
              </a:solidFill>
              <a:latin typeface="Calibri"/>
              <a:ea typeface="Calibri"/>
              <a:cs typeface="Calibri"/>
              <a:sym typeface="Calibri"/>
            </a:endParaRPr>
          </a:p>
          <a:p>
            <a:pPr indent="0" lvl="0" marL="0" rtl="0" algn="l">
              <a:spcBef>
                <a:spcPts val="0"/>
              </a:spcBef>
              <a:spcAft>
                <a:spcPts val="0"/>
              </a:spcAft>
              <a:buNone/>
            </a:pPr>
            <a:r>
              <a:rPr lang="en-GB" sz="1900">
                <a:solidFill>
                  <a:schemeClr val="dk1"/>
                </a:solidFill>
                <a:latin typeface="Calibri"/>
                <a:ea typeface="Calibri"/>
                <a:cs typeface="Calibri"/>
                <a:sym typeface="Calibri"/>
              </a:rPr>
              <a:t>Further Maths - Wednesday </a:t>
            </a:r>
            <a:endParaRPr sz="1900">
              <a:solidFill>
                <a:schemeClr val="dk1"/>
              </a:solidFill>
              <a:latin typeface="Calibri"/>
              <a:ea typeface="Calibri"/>
              <a:cs typeface="Calibri"/>
              <a:sym typeface="Calibri"/>
            </a:endParaRPr>
          </a:p>
          <a:p>
            <a:pPr indent="0" lvl="0" marL="0" rtl="0" algn="l">
              <a:spcBef>
                <a:spcPts val="0"/>
              </a:spcBef>
              <a:spcAft>
                <a:spcPts val="0"/>
              </a:spcAft>
              <a:buNone/>
            </a:pPr>
            <a:r>
              <a:rPr lang="en-GB" sz="1900">
                <a:solidFill>
                  <a:schemeClr val="dk1"/>
                </a:solidFill>
                <a:latin typeface="Calibri"/>
                <a:ea typeface="Calibri"/>
                <a:cs typeface="Calibri"/>
                <a:sym typeface="Calibri"/>
              </a:rPr>
              <a:t>Y11 Physics - Friday</a:t>
            </a:r>
            <a:endParaRPr sz="19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6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2000"/>
              <a:buNone/>
            </a:pPr>
            <a:r>
              <a:rPr lang="en-GB"/>
              <a:t>Revision is the Key</a:t>
            </a:r>
            <a:endParaRPr/>
          </a:p>
        </p:txBody>
      </p:sp>
      <p:pic>
        <p:nvPicPr>
          <p:cNvPr id="421" name="Google Shape;421;p65"/>
          <p:cNvPicPr preferRelativeResize="0"/>
          <p:nvPr/>
        </p:nvPicPr>
        <p:blipFill>
          <a:blip r:embed="rId3">
            <a:alphaModFix/>
          </a:blip>
          <a:stretch>
            <a:fillRect/>
          </a:stretch>
        </p:blipFill>
        <p:spPr>
          <a:xfrm>
            <a:off x="341850" y="1570051"/>
            <a:ext cx="3783249" cy="5351110"/>
          </a:xfrm>
          <a:prstGeom prst="rect">
            <a:avLst/>
          </a:prstGeom>
          <a:noFill/>
          <a:ln>
            <a:noFill/>
          </a:ln>
        </p:spPr>
      </p:pic>
      <p:pic>
        <p:nvPicPr>
          <p:cNvPr id="422" name="Google Shape;422;p65"/>
          <p:cNvPicPr preferRelativeResize="0"/>
          <p:nvPr/>
        </p:nvPicPr>
        <p:blipFill>
          <a:blip r:embed="rId4">
            <a:alphaModFix/>
          </a:blip>
          <a:stretch>
            <a:fillRect/>
          </a:stretch>
        </p:blipFill>
        <p:spPr>
          <a:xfrm>
            <a:off x="4747500" y="1570051"/>
            <a:ext cx="3783249" cy="535111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6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2000"/>
              <a:buNone/>
            </a:pPr>
            <a:r>
              <a:rPr lang="en-GB"/>
              <a:t>Mind Mapping</a:t>
            </a:r>
            <a:endParaRPr/>
          </a:p>
        </p:txBody>
      </p:sp>
      <p:pic>
        <p:nvPicPr>
          <p:cNvPr id="429" name="Google Shape;429;p66" title="Watercolor Blank Page Border A4 Document  (A4 (Landscape)).mp4">
            <a:hlinkClick r:id="rId3"/>
          </p:cNvPr>
          <p:cNvPicPr preferRelativeResize="0"/>
          <p:nvPr/>
        </p:nvPicPr>
        <p:blipFill>
          <a:blip r:embed="rId4">
            <a:alphaModFix/>
          </a:blip>
          <a:stretch>
            <a:fillRect/>
          </a:stretch>
        </p:blipFill>
        <p:spPr>
          <a:xfrm>
            <a:off x="734925" y="1570050"/>
            <a:ext cx="7669850" cy="5287951"/>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29"/>
                                        </p:tgtEl>
                                        <p:attrNameLst>
                                          <p:attrName>style.visibility</p:attrName>
                                        </p:attrNameLst>
                                      </p:cBhvr>
                                      <p:to>
                                        <p:strVal val="visible"/>
                                      </p:to>
                                    </p:set>
                                    <p:animEffect filter="fade" transition="in">
                                      <p:cBhvr>
                                        <p:cTn dur="1000"/>
                                        <p:tgtEl>
                                          <p:spTgt spid="4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6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2000"/>
              <a:buNone/>
            </a:pPr>
            <a:r>
              <a:rPr lang="en-GB"/>
              <a:t>Key Dates</a:t>
            </a:r>
            <a:endParaRPr/>
          </a:p>
        </p:txBody>
      </p:sp>
      <p:sp>
        <p:nvSpPr>
          <p:cNvPr id="436" name="Google Shape;436;p67"/>
          <p:cNvSpPr txBox="1"/>
          <p:nvPr/>
        </p:nvSpPr>
        <p:spPr>
          <a:xfrm>
            <a:off x="0" y="1417648"/>
            <a:ext cx="9144000" cy="5181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900">
                <a:solidFill>
                  <a:schemeClr val="dk1"/>
                </a:solidFill>
                <a:latin typeface="Calibri"/>
                <a:ea typeface="Calibri"/>
                <a:cs typeface="Calibri"/>
                <a:sym typeface="Calibri"/>
              </a:rPr>
              <a:t>Oct Half Term Intervention - </a:t>
            </a:r>
            <a:r>
              <a:rPr b="1" lang="en-GB" sz="2900">
                <a:solidFill>
                  <a:schemeClr val="dk1"/>
                </a:solidFill>
                <a:latin typeface="Calibri"/>
                <a:ea typeface="Calibri"/>
                <a:cs typeface="Calibri"/>
                <a:sym typeface="Calibri"/>
              </a:rPr>
              <a:t>Mon 28th Oct - Fri 1st Nov</a:t>
            </a:r>
            <a:endParaRPr b="1" sz="2900">
              <a:solidFill>
                <a:schemeClr val="dk1"/>
              </a:solidFill>
              <a:latin typeface="Calibri"/>
              <a:ea typeface="Calibri"/>
              <a:cs typeface="Calibri"/>
              <a:sym typeface="Calibri"/>
            </a:endParaRPr>
          </a:p>
          <a:p>
            <a:pPr indent="0" lvl="0" marL="0" rtl="0" algn="l">
              <a:spcBef>
                <a:spcPts val="0"/>
              </a:spcBef>
              <a:spcAft>
                <a:spcPts val="0"/>
              </a:spcAft>
              <a:buNone/>
            </a:pPr>
            <a:r>
              <a:rPr lang="en-GB" sz="2900">
                <a:solidFill>
                  <a:schemeClr val="dk1"/>
                </a:solidFill>
                <a:latin typeface="Calibri"/>
                <a:ea typeface="Calibri"/>
                <a:cs typeface="Calibri"/>
                <a:sym typeface="Calibri"/>
              </a:rPr>
              <a:t>Mock series 1: </a:t>
            </a:r>
            <a:r>
              <a:rPr b="1" lang="en-GB" sz="2900">
                <a:solidFill>
                  <a:schemeClr val="dk1"/>
                </a:solidFill>
                <a:latin typeface="Calibri"/>
                <a:ea typeface="Calibri"/>
                <a:cs typeface="Calibri"/>
                <a:sym typeface="Calibri"/>
              </a:rPr>
              <a:t>Wednesday 6th November </a:t>
            </a:r>
            <a:endParaRPr b="1" sz="2900">
              <a:solidFill>
                <a:schemeClr val="dk1"/>
              </a:solidFill>
              <a:latin typeface="Calibri"/>
              <a:ea typeface="Calibri"/>
              <a:cs typeface="Calibri"/>
              <a:sym typeface="Calibri"/>
            </a:endParaRPr>
          </a:p>
          <a:p>
            <a:pPr indent="0" lvl="0" marL="0" rtl="0" algn="l">
              <a:spcBef>
                <a:spcPts val="0"/>
              </a:spcBef>
              <a:spcAft>
                <a:spcPts val="0"/>
              </a:spcAft>
              <a:buNone/>
            </a:pPr>
            <a:r>
              <a:rPr lang="en-GB" sz="2900">
                <a:solidFill>
                  <a:schemeClr val="dk1"/>
                </a:solidFill>
                <a:latin typeface="Calibri"/>
                <a:ea typeface="Calibri"/>
                <a:cs typeface="Calibri"/>
                <a:sym typeface="Calibri"/>
              </a:rPr>
              <a:t>Mock results and careers fayre: </a:t>
            </a:r>
            <a:r>
              <a:rPr b="1" lang="en-GB" sz="2900">
                <a:solidFill>
                  <a:schemeClr val="dk1"/>
                </a:solidFill>
                <a:latin typeface="Calibri"/>
                <a:ea typeface="Calibri"/>
                <a:cs typeface="Calibri"/>
                <a:sym typeface="Calibri"/>
              </a:rPr>
              <a:t>Thursday 12th December</a:t>
            </a:r>
            <a:endParaRPr sz="2900">
              <a:solidFill>
                <a:schemeClr val="dk1"/>
              </a:solidFill>
              <a:latin typeface="Calibri"/>
              <a:ea typeface="Calibri"/>
              <a:cs typeface="Calibri"/>
              <a:sym typeface="Calibri"/>
            </a:endParaRPr>
          </a:p>
          <a:p>
            <a:pPr indent="0" lvl="0" marL="0" rtl="0" algn="l">
              <a:spcBef>
                <a:spcPts val="0"/>
              </a:spcBef>
              <a:spcAft>
                <a:spcPts val="0"/>
              </a:spcAft>
              <a:buNone/>
            </a:pPr>
            <a:r>
              <a:rPr lang="en-GB" sz="2900">
                <a:solidFill>
                  <a:schemeClr val="dk1"/>
                </a:solidFill>
                <a:latin typeface="Calibri"/>
                <a:ea typeface="Calibri"/>
                <a:cs typeface="Calibri"/>
                <a:sym typeface="Calibri"/>
              </a:rPr>
              <a:t>Mock series 2: </a:t>
            </a:r>
            <a:r>
              <a:rPr b="1" lang="en-GB" sz="2900">
                <a:solidFill>
                  <a:schemeClr val="dk1"/>
                </a:solidFill>
                <a:latin typeface="Calibri"/>
                <a:ea typeface="Calibri"/>
                <a:cs typeface="Calibri"/>
                <a:sym typeface="Calibri"/>
              </a:rPr>
              <a:t>January 13th - 24th</a:t>
            </a:r>
            <a:endParaRPr b="1" sz="2900">
              <a:solidFill>
                <a:schemeClr val="dk1"/>
              </a:solidFill>
              <a:latin typeface="Calibri"/>
              <a:ea typeface="Calibri"/>
              <a:cs typeface="Calibri"/>
              <a:sym typeface="Calibri"/>
            </a:endParaRPr>
          </a:p>
          <a:p>
            <a:pPr indent="0" lvl="0" marL="0" rtl="0" algn="l">
              <a:spcBef>
                <a:spcPts val="0"/>
              </a:spcBef>
              <a:spcAft>
                <a:spcPts val="0"/>
              </a:spcAft>
              <a:buNone/>
            </a:pPr>
            <a:r>
              <a:rPr lang="en-GB" sz="2900">
                <a:solidFill>
                  <a:schemeClr val="dk1"/>
                </a:solidFill>
                <a:latin typeface="Calibri"/>
                <a:ea typeface="Calibri"/>
                <a:cs typeface="Calibri"/>
                <a:sym typeface="Calibri"/>
              </a:rPr>
              <a:t>Feb  Half Term Intervention - </a:t>
            </a:r>
            <a:r>
              <a:rPr b="1" lang="en-GB" sz="2900">
                <a:solidFill>
                  <a:schemeClr val="dk1"/>
                </a:solidFill>
                <a:latin typeface="Calibri"/>
                <a:ea typeface="Calibri"/>
                <a:cs typeface="Calibri"/>
                <a:sym typeface="Calibri"/>
              </a:rPr>
              <a:t>Mon 24th Feb - Fri 28th Feb</a:t>
            </a:r>
            <a:endParaRPr sz="2900">
              <a:solidFill>
                <a:schemeClr val="dk1"/>
              </a:solidFill>
              <a:latin typeface="Calibri"/>
              <a:ea typeface="Calibri"/>
              <a:cs typeface="Calibri"/>
              <a:sym typeface="Calibri"/>
            </a:endParaRPr>
          </a:p>
          <a:p>
            <a:pPr indent="0" lvl="0" marL="0" rtl="0" algn="l">
              <a:spcBef>
                <a:spcPts val="0"/>
              </a:spcBef>
              <a:spcAft>
                <a:spcPts val="0"/>
              </a:spcAft>
              <a:buNone/>
            </a:pPr>
            <a:r>
              <a:rPr lang="en-GB" sz="2900">
                <a:solidFill>
                  <a:schemeClr val="dk1"/>
                </a:solidFill>
                <a:latin typeface="Calibri"/>
                <a:ea typeface="Calibri"/>
                <a:cs typeface="Calibri"/>
                <a:sym typeface="Calibri"/>
              </a:rPr>
              <a:t>Revision Residential - </a:t>
            </a:r>
            <a:r>
              <a:rPr b="1" lang="en-GB" sz="2900">
                <a:solidFill>
                  <a:schemeClr val="dk1"/>
                </a:solidFill>
                <a:latin typeface="Calibri"/>
                <a:ea typeface="Calibri"/>
                <a:cs typeface="Calibri"/>
                <a:sym typeface="Calibri"/>
              </a:rPr>
              <a:t>March 8/9th </a:t>
            </a:r>
            <a:endParaRPr b="1" sz="2900">
              <a:solidFill>
                <a:schemeClr val="dk1"/>
              </a:solidFill>
              <a:latin typeface="Calibri"/>
              <a:ea typeface="Calibri"/>
              <a:cs typeface="Calibri"/>
              <a:sym typeface="Calibri"/>
            </a:endParaRPr>
          </a:p>
          <a:p>
            <a:pPr indent="0" lvl="0" marL="0" rtl="0" algn="l">
              <a:spcBef>
                <a:spcPts val="0"/>
              </a:spcBef>
              <a:spcAft>
                <a:spcPts val="0"/>
              </a:spcAft>
              <a:buNone/>
            </a:pPr>
            <a:r>
              <a:rPr lang="en-GB" sz="2900">
                <a:solidFill>
                  <a:schemeClr val="dk1"/>
                </a:solidFill>
                <a:latin typeface="Calibri"/>
                <a:ea typeface="Calibri"/>
                <a:cs typeface="Calibri"/>
                <a:sym typeface="Calibri"/>
              </a:rPr>
              <a:t>Easter Half Term Intervention - </a:t>
            </a:r>
            <a:r>
              <a:rPr b="1" lang="en-GB" sz="2900">
                <a:solidFill>
                  <a:schemeClr val="dk1"/>
                </a:solidFill>
                <a:latin typeface="Calibri"/>
                <a:ea typeface="Calibri"/>
                <a:cs typeface="Calibri"/>
                <a:sym typeface="Calibri"/>
              </a:rPr>
              <a:t>Mon 14th April -  25th April</a:t>
            </a:r>
            <a:endParaRPr b="1" sz="2900">
              <a:solidFill>
                <a:schemeClr val="dk1"/>
              </a:solidFill>
              <a:latin typeface="Calibri"/>
              <a:ea typeface="Calibri"/>
              <a:cs typeface="Calibri"/>
              <a:sym typeface="Calibri"/>
            </a:endParaRPr>
          </a:p>
          <a:p>
            <a:pPr indent="0" lvl="0" marL="0" rtl="0" algn="l">
              <a:spcBef>
                <a:spcPts val="0"/>
              </a:spcBef>
              <a:spcAft>
                <a:spcPts val="0"/>
              </a:spcAft>
              <a:buNone/>
            </a:pPr>
            <a:r>
              <a:rPr lang="en-GB" sz="2900">
                <a:solidFill>
                  <a:schemeClr val="dk1"/>
                </a:solidFill>
                <a:latin typeface="Calibri"/>
                <a:ea typeface="Calibri"/>
                <a:cs typeface="Calibri"/>
                <a:sym typeface="Calibri"/>
              </a:rPr>
              <a:t>Parents Evening </a:t>
            </a:r>
            <a:r>
              <a:rPr b="1" lang="en-GB" sz="2900">
                <a:solidFill>
                  <a:schemeClr val="dk1"/>
                </a:solidFill>
                <a:latin typeface="Calibri"/>
                <a:ea typeface="Calibri"/>
                <a:cs typeface="Calibri"/>
                <a:sym typeface="Calibri"/>
              </a:rPr>
              <a:t>-  Thursday 3rd April</a:t>
            </a:r>
            <a:endParaRPr b="1" sz="2900">
              <a:solidFill>
                <a:schemeClr val="dk1"/>
              </a:solidFill>
              <a:latin typeface="Calibri"/>
              <a:ea typeface="Calibri"/>
              <a:cs typeface="Calibri"/>
              <a:sym typeface="Calibri"/>
            </a:endParaRPr>
          </a:p>
          <a:p>
            <a:pPr indent="0" lvl="0" marL="0" rtl="0" algn="l">
              <a:spcBef>
                <a:spcPts val="0"/>
              </a:spcBef>
              <a:spcAft>
                <a:spcPts val="0"/>
              </a:spcAft>
              <a:buNone/>
            </a:pPr>
            <a:r>
              <a:rPr lang="en-GB" sz="2900">
                <a:solidFill>
                  <a:schemeClr val="dk1"/>
                </a:solidFill>
                <a:latin typeface="Calibri"/>
                <a:ea typeface="Calibri"/>
                <a:cs typeface="Calibri"/>
                <a:sym typeface="Calibri"/>
              </a:rPr>
              <a:t>Provisional GCSE’s -</a:t>
            </a:r>
            <a:r>
              <a:rPr b="1" lang="en-GB" sz="2900">
                <a:solidFill>
                  <a:schemeClr val="dk1"/>
                </a:solidFill>
                <a:latin typeface="Calibri"/>
                <a:ea typeface="Calibri"/>
                <a:cs typeface="Calibri"/>
                <a:sym typeface="Calibri"/>
              </a:rPr>
              <a:t> Monday 5th May* - June 20th*</a:t>
            </a:r>
            <a:endParaRPr b="1" sz="2900">
              <a:solidFill>
                <a:schemeClr val="dk1"/>
              </a:solidFill>
              <a:latin typeface="Calibri"/>
              <a:ea typeface="Calibri"/>
              <a:cs typeface="Calibri"/>
              <a:sym typeface="Calibri"/>
            </a:endParaRPr>
          </a:p>
          <a:p>
            <a:pPr indent="0" lvl="0" marL="0" rtl="0" algn="l">
              <a:spcBef>
                <a:spcPts val="0"/>
              </a:spcBef>
              <a:spcAft>
                <a:spcPts val="0"/>
              </a:spcAft>
              <a:buNone/>
            </a:pPr>
            <a:r>
              <a:rPr lang="en-GB" sz="2900">
                <a:solidFill>
                  <a:schemeClr val="dk1"/>
                </a:solidFill>
                <a:latin typeface="Calibri"/>
                <a:ea typeface="Calibri"/>
                <a:cs typeface="Calibri"/>
                <a:sym typeface="Calibri"/>
              </a:rPr>
              <a:t>Prom</a:t>
            </a:r>
            <a:r>
              <a:rPr b="1" lang="en-GB" sz="2900">
                <a:solidFill>
                  <a:schemeClr val="dk1"/>
                </a:solidFill>
                <a:latin typeface="Calibri"/>
                <a:ea typeface="Calibri"/>
                <a:cs typeface="Calibri"/>
                <a:sym typeface="Calibri"/>
              </a:rPr>
              <a:t> - TBC</a:t>
            </a:r>
            <a:endParaRPr b="1" sz="2900">
              <a:solidFill>
                <a:schemeClr val="dk1"/>
              </a:solidFill>
              <a:latin typeface="Calibri"/>
              <a:ea typeface="Calibri"/>
              <a:cs typeface="Calibri"/>
              <a:sym typeface="Calibri"/>
            </a:endParaRPr>
          </a:p>
          <a:p>
            <a:pPr indent="0" lvl="0" marL="0" rtl="0" algn="l">
              <a:spcBef>
                <a:spcPts val="0"/>
              </a:spcBef>
              <a:spcAft>
                <a:spcPts val="0"/>
              </a:spcAft>
              <a:buNone/>
            </a:pPr>
            <a:r>
              <a:t/>
            </a:r>
            <a:endParaRPr b="1" sz="2900">
              <a:solidFill>
                <a:schemeClr val="dk1"/>
              </a:solidFill>
              <a:latin typeface="Calibri"/>
              <a:ea typeface="Calibri"/>
              <a:cs typeface="Calibri"/>
              <a:sym typeface="Calibri"/>
            </a:endParaRPr>
          </a:p>
          <a:p>
            <a:pPr indent="0" lvl="0" marL="0" rtl="0" algn="l">
              <a:spcBef>
                <a:spcPts val="0"/>
              </a:spcBef>
              <a:spcAft>
                <a:spcPts val="0"/>
              </a:spcAft>
              <a:buNone/>
            </a:pPr>
            <a:r>
              <a:t/>
            </a:r>
            <a:endParaRPr b="1" sz="2800">
              <a:solidFill>
                <a:schemeClr val="dk1"/>
              </a:solidFill>
              <a:latin typeface="Calibri"/>
              <a:ea typeface="Calibri"/>
              <a:cs typeface="Calibri"/>
              <a:sym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6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2000"/>
              <a:buNone/>
            </a:pPr>
            <a:r>
              <a:rPr lang="en-GB"/>
              <a:t>Planning Revision</a:t>
            </a:r>
            <a:endParaRPr/>
          </a:p>
        </p:txBody>
      </p:sp>
      <p:pic>
        <p:nvPicPr>
          <p:cNvPr id="443" name="Google Shape;443;p68"/>
          <p:cNvPicPr preferRelativeResize="0"/>
          <p:nvPr/>
        </p:nvPicPr>
        <p:blipFill>
          <a:blip r:embed="rId3">
            <a:alphaModFix/>
          </a:blip>
          <a:stretch>
            <a:fillRect/>
          </a:stretch>
        </p:blipFill>
        <p:spPr>
          <a:xfrm>
            <a:off x="152400" y="1570051"/>
            <a:ext cx="3851400" cy="5447525"/>
          </a:xfrm>
          <a:prstGeom prst="rect">
            <a:avLst/>
          </a:prstGeom>
          <a:noFill/>
          <a:ln>
            <a:noFill/>
          </a:ln>
        </p:spPr>
      </p:pic>
      <p:pic>
        <p:nvPicPr>
          <p:cNvPr id="444" name="Google Shape;444;p68"/>
          <p:cNvPicPr preferRelativeResize="0"/>
          <p:nvPr/>
        </p:nvPicPr>
        <p:blipFill>
          <a:blip r:embed="rId4">
            <a:alphaModFix/>
          </a:blip>
          <a:stretch>
            <a:fillRect/>
          </a:stretch>
        </p:blipFill>
        <p:spPr>
          <a:xfrm>
            <a:off x="4156200" y="4138088"/>
            <a:ext cx="4835400" cy="2719913"/>
          </a:xfrm>
          <a:prstGeom prst="rect">
            <a:avLst/>
          </a:prstGeom>
          <a:noFill/>
          <a:ln>
            <a:noFill/>
          </a:ln>
        </p:spPr>
      </p:pic>
      <p:pic>
        <p:nvPicPr>
          <p:cNvPr id="445" name="Google Shape;445;p68"/>
          <p:cNvPicPr preferRelativeResize="0"/>
          <p:nvPr/>
        </p:nvPicPr>
        <p:blipFill>
          <a:blip r:embed="rId5">
            <a:alphaModFix/>
          </a:blip>
          <a:stretch>
            <a:fillRect/>
          </a:stretch>
        </p:blipFill>
        <p:spPr>
          <a:xfrm>
            <a:off x="4156200" y="1228202"/>
            <a:ext cx="4835400" cy="271990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69"/>
          <p:cNvSpPr txBox="1"/>
          <p:nvPr>
            <p:ph type="title"/>
          </p:nvPr>
        </p:nvSpPr>
        <p:spPr>
          <a:xfrm>
            <a:off x="457200" y="274638"/>
            <a:ext cx="8229600" cy="1143000"/>
          </a:xfrm>
          <a:prstGeom prst="rect">
            <a:avLst/>
          </a:prstGeom>
        </p:spPr>
        <p:txBody>
          <a:bodyPr anchorCtr="0" anchor="ctr" bIns="45700" lIns="91425" spcFirstLastPara="1" rIns="91425" wrap="square" tIns="45700">
            <a:normAutofit/>
          </a:bodyPr>
          <a:lstStyle/>
          <a:p>
            <a:pPr indent="0" lvl="0" marL="0" rtl="0" algn="ctr">
              <a:spcBef>
                <a:spcPts val="0"/>
              </a:spcBef>
              <a:spcAft>
                <a:spcPts val="0"/>
              </a:spcAft>
              <a:buNone/>
            </a:pPr>
            <a:r>
              <a:rPr lang="en-GB"/>
              <a:t>Support &amp; Help </a:t>
            </a:r>
            <a:endParaRPr/>
          </a:p>
        </p:txBody>
      </p:sp>
      <p:sp>
        <p:nvSpPr>
          <p:cNvPr id="452" name="Google Shape;452;p69"/>
          <p:cNvSpPr txBox="1"/>
          <p:nvPr>
            <p:ph idx="1" type="body"/>
          </p:nvPr>
        </p:nvSpPr>
        <p:spPr>
          <a:xfrm>
            <a:off x="457200" y="1600200"/>
            <a:ext cx="8060700" cy="4526100"/>
          </a:xfrm>
          <a:prstGeom prst="rect">
            <a:avLst/>
          </a:prstGeom>
        </p:spPr>
        <p:txBody>
          <a:bodyPr anchorCtr="0" anchor="t" bIns="45700" lIns="91425" spcFirstLastPara="1" rIns="91425" wrap="square" tIns="45700">
            <a:normAutofit lnSpcReduction="20000"/>
          </a:bodyPr>
          <a:lstStyle/>
          <a:p>
            <a:pPr indent="0" lvl="0" marL="0" rtl="0" algn="l">
              <a:lnSpc>
                <a:spcPct val="115000"/>
              </a:lnSpc>
              <a:spcBef>
                <a:spcPts val="0"/>
              </a:spcBef>
              <a:spcAft>
                <a:spcPts val="0"/>
              </a:spcAft>
              <a:buClr>
                <a:schemeClr val="dk1"/>
              </a:buClr>
              <a:buSzPts val="1100"/>
              <a:buFont typeface="Arial"/>
              <a:buNone/>
            </a:pPr>
            <a:r>
              <a:rPr b="1" lang="en-GB" sz="2250">
                <a:solidFill>
                  <a:srgbClr val="222222"/>
                </a:solidFill>
                <a:highlight>
                  <a:srgbClr val="FFFFFF"/>
                </a:highlight>
                <a:latin typeface="Source Sans Pro"/>
                <a:ea typeface="Source Sans Pro"/>
                <a:cs typeface="Source Sans Pro"/>
                <a:sym typeface="Source Sans Pro"/>
              </a:rPr>
              <a:t>We understand with the pressures of Year 11, comes some worries and concerns.</a:t>
            </a:r>
            <a:endParaRPr b="1" sz="2250">
              <a:solidFill>
                <a:srgbClr val="222222"/>
              </a:solidFill>
              <a:highlight>
                <a:srgbClr val="FFFFFF"/>
              </a:highlight>
              <a:latin typeface="Source Sans Pro"/>
              <a:ea typeface="Source Sans Pro"/>
              <a:cs typeface="Source Sans Pro"/>
              <a:sym typeface="Source Sans Pro"/>
            </a:endParaRPr>
          </a:p>
          <a:p>
            <a:pPr indent="0" lvl="0" marL="0" rtl="0" algn="l">
              <a:lnSpc>
                <a:spcPct val="115000"/>
              </a:lnSpc>
              <a:spcBef>
                <a:spcPts val="1200"/>
              </a:spcBef>
              <a:spcAft>
                <a:spcPts val="0"/>
              </a:spcAft>
              <a:buClr>
                <a:schemeClr val="dk1"/>
              </a:buClr>
              <a:buSzPts val="1100"/>
              <a:buFont typeface="Arial"/>
              <a:buNone/>
            </a:pPr>
            <a:r>
              <a:rPr b="1" lang="en-GB" sz="2250">
                <a:solidFill>
                  <a:srgbClr val="222222"/>
                </a:solidFill>
                <a:highlight>
                  <a:srgbClr val="FFFFFF"/>
                </a:highlight>
                <a:latin typeface="Source Sans Pro"/>
                <a:ea typeface="Source Sans Pro"/>
                <a:cs typeface="Source Sans Pro"/>
                <a:sym typeface="Source Sans Pro"/>
              </a:rPr>
              <a:t>Seek Support from:</a:t>
            </a:r>
            <a:endParaRPr b="1" sz="2250">
              <a:solidFill>
                <a:srgbClr val="222222"/>
              </a:solidFill>
              <a:highlight>
                <a:srgbClr val="FFFFFF"/>
              </a:highlight>
              <a:latin typeface="Source Sans Pro"/>
              <a:ea typeface="Source Sans Pro"/>
              <a:cs typeface="Source Sans Pro"/>
              <a:sym typeface="Source Sans Pro"/>
            </a:endParaRPr>
          </a:p>
          <a:p>
            <a:pPr indent="-371475" lvl="0" marL="457200" rtl="0" algn="l">
              <a:lnSpc>
                <a:spcPct val="115000"/>
              </a:lnSpc>
              <a:spcBef>
                <a:spcPts val="1200"/>
              </a:spcBef>
              <a:spcAft>
                <a:spcPts val="0"/>
              </a:spcAft>
              <a:buClr>
                <a:srgbClr val="222222"/>
              </a:buClr>
              <a:buSzPts val="2250"/>
              <a:buFont typeface="Source Sans Pro"/>
              <a:buChar char="•"/>
            </a:pPr>
            <a:r>
              <a:rPr b="1" lang="en-GB" sz="2250">
                <a:solidFill>
                  <a:srgbClr val="222222"/>
                </a:solidFill>
                <a:highlight>
                  <a:srgbClr val="FFFFFF"/>
                </a:highlight>
                <a:latin typeface="Source Sans Pro"/>
                <a:ea typeface="Source Sans Pro"/>
                <a:cs typeface="Source Sans Pro"/>
                <a:sym typeface="Source Sans Pro"/>
              </a:rPr>
              <a:t>Form Tutor</a:t>
            </a:r>
            <a:endParaRPr b="1" sz="2250">
              <a:solidFill>
                <a:srgbClr val="222222"/>
              </a:solidFill>
              <a:highlight>
                <a:srgbClr val="FFFFFF"/>
              </a:highlight>
              <a:latin typeface="Source Sans Pro"/>
              <a:ea typeface="Source Sans Pro"/>
              <a:cs typeface="Source Sans Pro"/>
              <a:sym typeface="Source Sans Pro"/>
            </a:endParaRPr>
          </a:p>
          <a:p>
            <a:pPr indent="-371475" lvl="0" marL="457200" rtl="0" algn="l">
              <a:lnSpc>
                <a:spcPct val="115000"/>
              </a:lnSpc>
              <a:spcBef>
                <a:spcPts val="0"/>
              </a:spcBef>
              <a:spcAft>
                <a:spcPts val="0"/>
              </a:spcAft>
              <a:buClr>
                <a:srgbClr val="222222"/>
              </a:buClr>
              <a:buSzPts val="2250"/>
              <a:buFont typeface="Source Sans Pro"/>
              <a:buChar char="•"/>
            </a:pPr>
            <a:r>
              <a:rPr b="1" lang="en-GB" sz="2250">
                <a:solidFill>
                  <a:srgbClr val="222222"/>
                </a:solidFill>
                <a:highlight>
                  <a:srgbClr val="FFFFFF"/>
                </a:highlight>
                <a:latin typeface="Source Sans Pro"/>
                <a:ea typeface="Source Sans Pro"/>
                <a:cs typeface="Source Sans Pro"/>
                <a:sym typeface="Source Sans Pro"/>
              </a:rPr>
              <a:t>Year Leader</a:t>
            </a:r>
            <a:endParaRPr b="1" sz="2250">
              <a:solidFill>
                <a:srgbClr val="222222"/>
              </a:solidFill>
              <a:highlight>
                <a:srgbClr val="FFFFFF"/>
              </a:highlight>
              <a:latin typeface="Source Sans Pro"/>
              <a:ea typeface="Source Sans Pro"/>
              <a:cs typeface="Source Sans Pro"/>
              <a:sym typeface="Source Sans Pro"/>
            </a:endParaRPr>
          </a:p>
          <a:p>
            <a:pPr indent="-371475" lvl="0" marL="457200" rtl="0" algn="l">
              <a:lnSpc>
                <a:spcPct val="115000"/>
              </a:lnSpc>
              <a:spcBef>
                <a:spcPts val="0"/>
              </a:spcBef>
              <a:spcAft>
                <a:spcPts val="0"/>
              </a:spcAft>
              <a:buClr>
                <a:srgbClr val="222222"/>
              </a:buClr>
              <a:buSzPts val="2250"/>
              <a:buFont typeface="Source Sans Pro"/>
              <a:buChar char="•"/>
            </a:pPr>
            <a:r>
              <a:rPr b="1" lang="en-GB" sz="2250">
                <a:solidFill>
                  <a:srgbClr val="222222"/>
                </a:solidFill>
                <a:highlight>
                  <a:srgbClr val="FFFFFF"/>
                </a:highlight>
                <a:latin typeface="Source Sans Pro"/>
                <a:ea typeface="Source Sans Pro"/>
                <a:cs typeface="Source Sans Pro"/>
                <a:sym typeface="Source Sans Pro"/>
              </a:rPr>
              <a:t>Subject specialists</a:t>
            </a:r>
            <a:endParaRPr b="1" sz="2250">
              <a:solidFill>
                <a:srgbClr val="222222"/>
              </a:solidFill>
              <a:highlight>
                <a:srgbClr val="FFFFFF"/>
              </a:highlight>
              <a:latin typeface="Source Sans Pro"/>
              <a:ea typeface="Source Sans Pro"/>
              <a:cs typeface="Source Sans Pro"/>
              <a:sym typeface="Source Sans Pro"/>
            </a:endParaRPr>
          </a:p>
          <a:p>
            <a:pPr indent="-371475" lvl="0" marL="457200" rtl="0" algn="l">
              <a:lnSpc>
                <a:spcPct val="115000"/>
              </a:lnSpc>
              <a:spcBef>
                <a:spcPts val="0"/>
              </a:spcBef>
              <a:spcAft>
                <a:spcPts val="0"/>
              </a:spcAft>
              <a:buClr>
                <a:srgbClr val="222222"/>
              </a:buClr>
              <a:buSzPts val="2250"/>
              <a:buFont typeface="Source Sans Pro"/>
              <a:buChar char="•"/>
            </a:pPr>
            <a:r>
              <a:rPr b="1" lang="en-GB" sz="2250">
                <a:solidFill>
                  <a:srgbClr val="222222"/>
                </a:solidFill>
                <a:highlight>
                  <a:srgbClr val="FFFFFF"/>
                </a:highlight>
                <a:latin typeface="Source Sans Pro"/>
                <a:ea typeface="Source Sans Pro"/>
                <a:cs typeface="Source Sans Pro"/>
                <a:sym typeface="Source Sans Pro"/>
              </a:rPr>
              <a:t>Friends and family</a:t>
            </a:r>
            <a:endParaRPr b="1" sz="2250">
              <a:solidFill>
                <a:srgbClr val="222222"/>
              </a:solidFill>
              <a:highlight>
                <a:srgbClr val="FFFFFF"/>
              </a:highlight>
              <a:latin typeface="Source Sans Pro"/>
              <a:ea typeface="Source Sans Pro"/>
              <a:cs typeface="Source Sans Pro"/>
              <a:sym typeface="Source Sans Pro"/>
            </a:endParaRPr>
          </a:p>
          <a:p>
            <a:pPr indent="0" lvl="0" marL="0" rtl="0" algn="l">
              <a:lnSpc>
                <a:spcPct val="115000"/>
              </a:lnSpc>
              <a:spcBef>
                <a:spcPts val="1200"/>
              </a:spcBef>
              <a:spcAft>
                <a:spcPts val="0"/>
              </a:spcAft>
              <a:buNone/>
            </a:pPr>
            <a:r>
              <a:t/>
            </a:r>
            <a:endParaRPr b="1" sz="2250">
              <a:solidFill>
                <a:srgbClr val="222222"/>
              </a:solidFill>
              <a:highlight>
                <a:srgbClr val="FFFFFF"/>
              </a:highlight>
              <a:latin typeface="Source Sans Pro"/>
              <a:ea typeface="Source Sans Pro"/>
              <a:cs typeface="Source Sans Pro"/>
              <a:sym typeface="Source Sans Pro"/>
            </a:endParaRPr>
          </a:p>
          <a:p>
            <a:pPr indent="0" lvl="0" marL="0" rtl="0" algn="l">
              <a:lnSpc>
                <a:spcPct val="115000"/>
              </a:lnSpc>
              <a:spcBef>
                <a:spcPts val="1200"/>
              </a:spcBef>
              <a:spcAft>
                <a:spcPts val="0"/>
              </a:spcAft>
              <a:buNone/>
            </a:pPr>
            <a:r>
              <a:rPr b="1" lang="en-GB" sz="2250">
                <a:solidFill>
                  <a:srgbClr val="222222"/>
                </a:solidFill>
                <a:highlight>
                  <a:srgbClr val="FFFFFF"/>
                </a:highlight>
                <a:latin typeface="Source Sans Pro"/>
                <a:ea typeface="Source Sans Pro"/>
                <a:cs typeface="Source Sans Pro"/>
                <a:sym typeface="Source Sans Pro"/>
              </a:rPr>
              <a:t>We are all in this together with you!</a:t>
            </a:r>
            <a:endParaRPr b="1" sz="2250">
              <a:solidFill>
                <a:srgbClr val="222222"/>
              </a:solidFill>
              <a:highlight>
                <a:srgbClr val="FFFFFF"/>
              </a:highlight>
              <a:latin typeface="Source Sans Pro"/>
              <a:ea typeface="Source Sans Pro"/>
              <a:cs typeface="Source Sans Pro"/>
              <a:sym typeface="Source Sans Pro"/>
            </a:endParaRPr>
          </a:p>
          <a:p>
            <a:pPr indent="0" lvl="0" marL="0" rtl="0" algn="l">
              <a:lnSpc>
                <a:spcPct val="115000"/>
              </a:lnSpc>
              <a:spcBef>
                <a:spcPts val="1200"/>
              </a:spcBef>
              <a:spcAft>
                <a:spcPts val="0"/>
              </a:spcAft>
              <a:buClr>
                <a:schemeClr val="dk1"/>
              </a:buClr>
              <a:buSzPts val="1100"/>
              <a:buFont typeface="Arial"/>
              <a:buNone/>
            </a:pPr>
            <a:r>
              <a:t/>
            </a:r>
            <a:endParaRPr b="1" sz="1450">
              <a:solidFill>
                <a:srgbClr val="222222"/>
              </a:solidFill>
              <a:highlight>
                <a:srgbClr val="FFFFFF"/>
              </a:highlight>
              <a:latin typeface="Source Sans Pro"/>
              <a:ea typeface="Source Sans Pro"/>
              <a:cs typeface="Source Sans Pro"/>
              <a:sym typeface="Source Sans Pro"/>
            </a:endParaRPr>
          </a:p>
          <a:p>
            <a:pPr indent="0" lvl="0" marL="0" rtl="0" algn="l">
              <a:spcBef>
                <a:spcPts val="1200"/>
              </a:spcBef>
              <a:spcAft>
                <a:spcPts val="0"/>
              </a:spcAft>
              <a:buNone/>
            </a:pPr>
            <a:r>
              <a:t/>
            </a:r>
            <a:endParaRPr sz="1450">
              <a:solidFill>
                <a:srgbClr val="222222"/>
              </a:solidFill>
              <a:highlight>
                <a:srgbClr val="FFFFFF"/>
              </a:highlight>
              <a:latin typeface="Source Sans Pro"/>
              <a:ea typeface="Source Sans Pro"/>
              <a:cs typeface="Source Sans Pro"/>
              <a:sym typeface="Source Sans Pro"/>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70"/>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0" algn="ctr">
              <a:lnSpc>
                <a:spcPct val="100000"/>
              </a:lnSpc>
              <a:spcBef>
                <a:spcPts val="0"/>
              </a:spcBef>
              <a:spcAft>
                <a:spcPts val="0"/>
              </a:spcAft>
              <a:buSzPts val="2000"/>
              <a:buNone/>
            </a:pPr>
            <a:r>
              <a:rPr lang="en-GB"/>
              <a:t>Whatever it takes</a:t>
            </a:r>
            <a:endParaRPr/>
          </a:p>
        </p:txBody>
      </p:sp>
      <p:pic>
        <p:nvPicPr>
          <p:cNvPr id="459" name="Google Shape;459;p70"/>
          <p:cNvPicPr preferRelativeResize="0"/>
          <p:nvPr/>
        </p:nvPicPr>
        <p:blipFill>
          <a:blip r:embed="rId3">
            <a:alphaModFix/>
          </a:blip>
          <a:stretch>
            <a:fillRect/>
          </a:stretch>
        </p:blipFill>
        <p:spPr>
          <a:xfrm>
            <a:off x="2495078" y="1989907"/>
            <a:ext cx="4685850" cy="2200050"/>
          </a:xfrm>
          <a:prstGeom prst="rect">
            <a:avLst/>
          </a:prstGeom>
          <a:noFill/>
          <a:ln>
            <a:noFill/>
          </a:ln>
        </p:spPr>
      </p:pic>
      <p:pic>
        <p:nvPicPr>
          <p:cNvPr id="460" name="Google Shape;460;p70"/>
          <p:cNvPicPr preferRelativeResize="0"/>
          <p:nvPr/>
        </p:nvPicPr>
        <p:blipFill>
          <a:blip r:embed="rId4">
            <a:alphaModFix/>
          </a:blip>
          <a:stretch>
            <a:fillRect/>
          </a:stretch>
        </p:blipFill>
        <p:spPr>
          <a:xfrm>
            <a:off x="3766438" y="4434720"/>
            <a:ext cx="2143125" cy="214312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71"/>
          <p:cNvSpPr txBox="1"/>
          <p:nvPr>
            <p:ph type="title"/>
          </p:nvPr>
        </p:nvSpPr>
        <p:spPr>
          <a:xfrm>
            <a:off x="701225" y="0"/>
            <a:ext cx="6600600" cy="1086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English</a:t>
            </a:r>
            <a:endParaRPr/>
          </a:p>
        </p:txBody>
      </p:sp>
      <p:sp>
        <p:nvSpPr>
          <p:cNvPr id="466" name="Google Shape;466;p71"/>
          <p:cNvSpPr txBox="1"/>
          <p:nvPr>
            <p:ph idx="1" type="body"/>
          </p:nvPr>
        </p:nvSpPr>
        <p:spPr>
          <a:xfrm>
            <a:off x="459000" y="1322600"/>
            <a:ext cx="8226000" cy="4212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3900"/>
              <a:t>Ms Greenup - Subject Leader of English</a:t>
            </a:r>
            <a:endParaRPr sz="3900"/>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72"/>
          <p:cNvSpPr txBox="1"/>
          <p:nvPr/>
        </p:nvSpPr>
        <p:spPr>
          <a:xfrm>
            <a:off x="914400" y="2861955"/>
            <a:ext cx="7315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ill Sans"/>
              <a:ea typeface="Gill Sans"/>
              <a:cs typeface="Gill Sans"/>
              <a:sym typeface="Gill Sans"/>
            </a:endParaRPr>
          </a:p>
        </p:txBody>
      </p:sp>
      <p:sp>
        <p:nvSpPr>
          <p:cNvPr id="472" name="Google Shape;472;p72"/>
          <p:cNvSpPr txBox="1"/>
          <p:nvPr/>
        </p:nvSpPr>
        <p:spPr>
          <a:xfrm>
            <a:off x="1358200" y="306067"/>
            <a:ext cx="6963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ill Sans"/>
              <a:ea typeface="Gill Sans"/>
              <a:cs typeface="Gill Sans"/>
              <a:sym typeface="Gill Sans"/>
            </a:endParaRPr>
          </a:p>
        </p:txBody>
      </p:sp>
      <p:sp>
        <p:nvSpPr>
          <p:cNvPr id="473" name="Google Shape;473;p72"/>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Gill Sans"/>
                <a:ea typeface="Gill Sans"/>
                <a:cs typeface="Gill Sans"/>
                <a:sym typeface="Gill Sans"/>
              </a:rPr>
              <a:t>English Literature - Course Content</a:t>
            </a:r>
            <a:endParaRPr b="0" i="0" sz="2800" u="none" cap="none" strike="noStrike">
              <a:solidFill>
                <a:schemeClr val="lt1"/>
              </a:solidFill>
              <a:latin typeface="Gill Sans"/>
              <a:ea typeface="Gill Sans"/>
              <a:cs typeface="Gill Sans"/>
              <a:sym typeface="Gill Sans"/>
            </a:endParaRPr>
          </a:p>
        </p:txBody>
      </p:sp>
      <p:sp>
        <p:nvSpPr>
          <p:cNvPr id="474" name="Google Shape;474;p72"/>
          <p:cNvSpPr txBox="1"/>
          <p:nvPr/>
        </p:nvSpPr>
        <p:spPr>
          <a:xfrm>
            <a:off x="654150" y="1582575"/>
            <a:ext cx="3657600" cy="2339700"/>
          </a:xfrm>
          <a:prstGeom prst="rect">
            <a:avLst/>
          </a:prstGeom>
          <a:solidFill>
            <a:srgbClr val="FFE599"/>
          </a:solidFill>
          <a:ln>
            <a:noFill/>
          </a:ln>
        </p:spPr>
        <p:txBody>
          <a:bodyPr anchorCtr="0" anchor="t" bIns="91425" lIns="91425" spcFirstLastPara="1" rIns="91425" wrap="square" tIns="91425">
            <a:spAutoFit/>
          </a:bodyPr>
          <a:lstStyle/>
          <a:p>
            <a:pPr indent="0" lvl="0" marL="0" marR="0" rtl="0" algn="ctr">
              <a:lnSpc>
                <a:spcPct val="200000"/>
              </a:lnSpc>
              <a:spcBef>
                <a:spcPts val="0"/>
              </a:spcBef>
              <a:spcAft>
                <a:spcPts val="0"/>
              </a:spcAft>
              <a:buClr>
                <a:srgbClr val="000000"/>
              </a:buClr>
              <a:buSzPts val="2000"/>
              <a:buFont typeface="Arial"/>
              <a:buNone/>
            </a:pPr>
            <a:r>
              <a:rPr b="1" i="0" lang="en-GB" sz="2000" u="none" cap="none" strike="noStrike">
                <a:solidFill>
                  <a:srgbClr val="000000"/>
                </a:solidFill>
                <a:latin typeface="Gill Sans"/>
                <a:ea typeface="Gill Sans"/>
                <a:cs typeface="Gill Sans"/>
                <a:sym typeface="Gill Sans"/>
              </a:rPr>
              <a:t>Paper 1 - 64 marks 40%</a:t>
            </a:r>
            <a:endParaRPr b="1" i="0" sz="2000" u="none" cap="none" strike="noStrike">
              <a:solidFill>
                <a:srgbClr val="000000"/>
              </a:solidFill>
              <a:latin typeface="Gill Sans"/>
              <a:ea typeface="Gill Sans"/>
              <a:cs typeface="Gill Sans"/>
              <a:sym typeface="Gill Sans"/>
            </a:endParaRPr>
          </a:p>
          <a:p>
            <a:pPr indent="0" lvl="0" marL="0" marR="0" rtl="0" algn="ctr">
              <a:lnSpc>
                <a:spcPct val="200000"/>
              </a:lnSpc>
              <a:spcBef>
                <a:spcPts val="0"/>
              </a:spcBef>
              <a:spcAft>
                <a:spcPts val="0"/>
              </a:spcAft>
              <a:buClr>
                <a:srgbClr val="000000"/>
              </a:buClr>
              <a:buSzPts val="2000"/>
              <a:buFont typeface="Arial"/>
              <a:buNone/>
            </a:pPr>
            <a:r>
              <a:rPr b="1" i="0" lang="en-GB" sz="2000" u="none" cap="none" strike="noStrike">
                <a:solidFill>
                  <a:srgbClr val="000000"/>
                </a:solidFill>
                <a:latin typeface="Gill Sans"/>
                <a:ea typeface="Gill Sans"/>
                <a:cs typeface="Gill Sans"/>
                <a:sym typeface="Gill Sans"/>
              </a:rPr>
              <a:t>1 hour 45 minutes</a:t>
            </a:r>
            <a:endParaRPr b="1" i="0" sz="2000" u="none" cap="none" strike="noStrike">
              <a:solidFill>
                <a:srgbClr val="000000"/>
              </a:solidFill>
              <a:latin typeface="Gill Sans"/>
              <a:ea typeface="Gill Sans"/>
              <a:cs typeface="Gill Sans"/>
              <a:sym typeface="Gill Sans"/>
            </a:endParaRPr>
          </a:p>
          <a:p>
            <a:pPr indent="0" lvl="0" marL="0" marR="0" rtl="0" algn="ctr">
              <a:lnSpc>
                <a:spcPct val="200000"/>
              </a:lnSpc>
              <a:spcBef>
                <a:spcPts val="0"/>
              </a:spcBef>
              <a:spcAft>
                <a:spcPts val="0"/>
              </a:spcAft>
              <a:buClr>
                <a:srgbClr val="000000"/>
              </a:buClr>
              <a:buSzPts val="2000"/>
              <a:buFont typeface="Arial"/>
              <a:buNone/>
            </a:pPr>
            <a:r>
              <a:rPr lang="en-GB" sz="2000">
                <a:latin typeface="Gill Sans"/>
                <a:ea typeface="Gill Sans"/>
                <a:cs typeface="Gill Sans"/>
                <a:sym typeface="Gill Sans"/>
              </a:rPr>
              <a:t>Romeo and Juliet </a:t>
            </a:r>
            <a:endParaRPr sz="2000">
              <a:latin typeface="Gill Sans"/>
              <a:ea typeface="Gill Sans"/>
              <a:cs typeface="Gill Sans"/>
              <a:sym typeface="Gill Sans"/>
            </a:endParaRPr>
          </a:p>
          <a:p>
            <a:pPr indent="0" lvl="0" marL="0" marR="0" rtl="0" algn="ctr">
              <a:lnSpc>
                <a:spcPct val="200000"/>
              </a:lnSpc>
              <a:spcBef>
                <a:spcPts val="0"/>
              </a:spcBef>
              <a:spcAft>
                <a:spcPts val="0"/>
              </a:spcAft>
              <a:buClr>
                <a:srgbClr val="000000"/>
              </a:buClr>
              <a:buSzPts val="2000"/>
              <a:buFont typeface="Arial"/>
              <a:buNone/>
            </a:pPr>
            <a:r>
              <a:rPr b="0" i="0" lang="en-GB" sz="2000" u="none" cap="none" strike="noStrike">
                <a:solidFill>
                  <a:srgbClr val="000000"/>
                </a:solidFill>
                <a:latin typeface="Gill Sans"/>
                <a:ea typeface="Gill Sans"/>
                <a:cs typeface="Gill Sans"/>
                <a:sym typeface="Gill Sans"/>
              </a:rPr>
              <a:t>and A Christmas Carol</a:t>
            </a:r>
            <a:endParaRPr b="0" i="0" sz="2000" u="none" cap="none" strike="noStrike">
              <a:solidFill>
                <a:srgbClr val="000000"/>
              </a:solidFill>
              <a:latin typeface="Gill Sans"/>
              <a:ea typeface="Gill Sans"/>
              <a:cs typeface="Gill Sans"/>
              <a:sym typeface="Gill Sans"/>
            </a:endParaRPr>
          </a:p>
        </p:txBody>
      </p:sp>
      <p:sp>
        <p:nvSpPr>
          <p:cNvPr id="475" name="Google Shape;475;p72"/>
          <p:cNvSpPr txBox="1"/>
          <p:nvPr/>
        </p:nvSpPr>
        <p:spPr>
          <a:xfrm>
            <a:off x="4832225" y="1582575"/>
            <a:ext cx="3657600" cy="3263100"/>
          </a:xfrm>
          <a:prstGeom prst="rect">
            <a:avLst/>
          </a:prstGeom>
          <a:solidFill>
            <a:srgbClr val="FFE599"/>
          </a:solidFill>
          <a:ln>
            <a:noFill/>
          </a:ln>
        </p:spPr>
        <p:txBody>
          <a:bodyPr anchorCtr="0" anchor="t" bIns="91425" lIns="91425" spcFirstLastPara="1" rIns="91425" wrap="square" tIns="91425">
            <a:spAutoFit/>
          </a:bodyPr>
          <a:lstStyle/>
          <a:p>
            <a:pPr indent="0" lvl="0" marL="0" marR="0" rtl="0" algn="ctr">
              <a:lnSpc>
                <a:spcPct val="150000"/>
              </a:lnSpc>
              <a:spcBef>
                <a:spcPts val="0"/>
              </a:spcBef>
              <a:spcAft>
                <a:spcPts val="0"/>
              </a:spcAft>
              <a:buClr>
                <a:srgbClr val="000000"/>
              </a:buClr>
              <a:buSzPts val="2000"/>
              <a:buFont typeface="Arial"/>
              <a:buNone/>
            </a:pPr>
            <a:r>
              <a:rPr b="1" i="0" lang="en-GB" sz="2000" u="none" cap="none" strike="noStrike">
                <a:solidFill>
                  <a:srgbClr val="000000"/>
                </a:solidFill>
                <a:latin typeface="Gill Sans"/>
                <a:ea typeface="Gill Sans"/>
                <a:cs typeface="Gill Sans"/>
                <a:sym typeface="Gill Sans"/>
              </a:rPr>
              <a:t>Paper 2 - 96 marks 60%</a:t>
            </a:r>
            <a:endParaRPr b="1" i="0" sz="2000" u="none" cap="none" strike="noStrike">
              <a:solidFill>
                <a:srgbClr val="000000"/>
              </a:solidFill>
              <a:latin typeface="Gill Sans"/>
              <a:ea typeface="Gill Sans"/>
              <a:cs typeface="Gill Sans"/>
              <a:sym typeface="Gill Sans"/>
            </a:endParaRPr>
          </a:p>
          <a:p>
            <a:pPr indent="0" lvl="0" marL="0" marR="0" rtl="0" algn="ctr">
              <a:lnSpc>
                <a:spcPct val="150000"/>
              </a:lnSpc>
              <a:spcBef>
                <a:spcPts val="0"/>
              </a:spcBef>
              <a:spcAft>
                <a:spcPts val="0"/>
              </a:spcAft>
              <a:buClr>
                <a:srgbClr val="000000"/>
              </a:buClr>
              <a:buSzPts val="2000"/>
              <a:buFont typeface="Arial"/>
              <a:buNone/>
            </a:pPr>
            <a:r>
              <a:rPr b="1" i="0" lang="en-GB" sz="2000" u="none" cap="none" strike="noStrike">
                <a:solidFill>
                  <a:srgbClr val="000000"/>
                </a:solidFill>
                <a:latin typeface="Gill Sans"/>
                <a:ea typeface="Gill Sans"/>
                <a:cs typeface="Gill Sans"/>
                <a:sym typeface="Gill Sans"/>
              </a:rPr>
              <a:t>2 hours 15 minutes</a:t>
            </a:r>
            <a:endParaRPr b="1" i="0" sz="2000" u="none" cap="none" strike="noStrike">
              <a:solidFill>
                <a:srgbClr val="000000"/>
              </a:solidFill>
              <a:latin typeface="Gill Sans"/>
              <a:ea typeface="Gill Sans"/>
              <a:cs typeface="Gill Sans"/>
              <a:sym typeface="Gill Sans"/>
            </a:endParaRPr>
          </a:p>
          <a:p>
            <a:pPr indent="0" lvl="0" marL="0" marR="0" rtl="0" algn="ctr">
              <a:lnSpc>
                <a:spcPct val="150000"/>
              </a:lnSpc>
              <a:spcBef>
                <a:spcPts val="0"/>
              </a:spcBef>
              <a:spcAft>
                <a:spcPts val="0"/>
              </a:spcAft>
              <a:buClr>
                <a:srgbClr val="000000"/>
              </a:buClr>
              <a:buSzPts val="2000"/>
              <a:buFont typeface="Arial"/>
              <a:buNone/>
            </a:pPr>
            <a:r>
              <a:rPr b="0" i="0" lang="en-GB" sz="2000" u="none" cap="none" strike="noStrike">
                <a:solidFill>
                  <a:srgbClr val="000000"/>
                </a:solidFill>
                <a:latin typeface="Gill Sans"/>
                <a:ea typeface="Gill Sans"/>
                <a:cs typeface="Gill Sans"/>
                <a:sym typeface="Gill Sans"/>
              </a:rPr>
              <a:t>An Inspector Calls, Conflict Poetry, </a:t>
            </a:r>
            <a:endParaRPr b="0" i="0" sz="2000" u="none" cap="none" strike="noStrike">
              <a:solidFill>
                <a:srgbClr val="000000"/>
              </a:solidFill>
              <a:latin typeface="Gill Sans"/>
              <a:ea typeface="Gill Sans"/>
              <a:cs typeface="Gill Sans"/>
              <a:sym typeface="Gill Sans"/>
            </a:endParaRPr>
          </a:p>
          <a:p>
            <a:pPr indent="0" lvl="0" marL="0" marR="0" rtl="0" algn="ctr">
              <a:lnSpc>
                <a:spcPct val="150000"/>
              </a:lnSpc>
              <a:spcBef>
                <a:spcPts val="0"/>
              </a:spcBef>
              <a:spcAft>
                <a:spcPts val="0"/>
              </a:spcAft>
              <a:buClr>
                <a:srgbClr val="000000"/>
              </a:buClr>
              <a:buSzPts val="2000"/>
              <a:buFont typeface="Arial"/>
              <a:buNone/>
            </a:pPr>
            <a:r>
              <a:rPr b="0" i="0" lang="en-GB" sz="2000" u="none" cap="none" strike="noStrike">
                <a:solidFill>
                  <a:srgbClr val="000000"/>
                </a:solidFill>
                <a:latin typeface="Gill Sans"/>
                <a:ea typeface="Gill Sans"/>
                <a:cs typeface="Gill Sans"/>
                <a:sym typeface="Gill Sans"/>
              </a:rPr>
              <a:t>Unseen Poetry Question and an Unseen Poetry Comparison Question.</a:t>
            </a:r>
            <a:endParaRPr b="0" i="0" sz="2000" u="none" cap="none" strike="noStrike">
              <a:solidFill>
                <a:srgbClr val="000000"/>
              </a:solidFill>
              <a:latin typeface="Gill Sans"/>
              <a:ea typeface="Gill Sans"/>
              <a:cs typeface="Gill Sans"/>
              <a:sym typeface="Gill Sans"/>
            </a:endParaRPr>
          </a:p>
        </p:txBody>
      </p:sp>
      <p:sp>
        <p:nvSpPr>
          <p:cNvPr id="476" name="Google Shape;476;p72"/>
          <p:cNvSpPr txBox="1"/>
          <p:nvPr/>
        </p:nvSpPr>
        <p:spPr>
          <a:xfrm>
            <a:off x="1873800" y="836618"/>
            <a:ext cx="53964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1" i="0" lang="en-GB" sz="2800" u="none" cap="none" strike="noStrike">
                <a:solidFill>
                  <a:srgbClr val="000000"/>
                </a:solidFill>
                <a:latin typeface="Gill Sans"/>
                <a:ea typeface="Gill Sans"/>
                <a:cs typeface="Gill Sans"/>
                <a:sym typeface="Gill Sans"/>
              </a:rPr>
              <a:t>AQA Course</a:t>
            </a:r>
            <a:endParaRPr b="1" i="0" sz="2800" u="none" cap="none" strike="noStrike">
              <a:solidFill>
                <a:srgbClr val="000000"/>
              </a:solidFill>
              <a:latin typeface="Gill Sans"/>
              <a:ea typeface="Gill Sans"/>
              <a:cs typeface="Gill Sans"/>
              <a:sym typeface="Gill Sans"/>
            </a:endParaRPr>
          </a:p>
        </p:txBody>
      </p:sp>
      <p:sp>
        <p:nvSpPr>
          <p:cNvPr id="477" name="Google Shape;477;p72"/>
          <p:cNvSpPr txBox="1"/>
          <p:nvPr/>
        </p:nvSpPr>
        <p:spPr>
          <a:xfrm>
            <a:off x="2371000" y="4976025"/>
            <a:ext cx="4937700" cy="14175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0" i="0" lang="en-GB" sz="1800" u="none" cap="none" strike="noStrike">
                <a:solidFill>
                  <a:srgbClr val="000000"/>
                </a:solidFill>
                <a:latin typeface="Gill Sans"/>
                <a:ea typeface="Gill Sans"/>
                <a:cs typeface="Gill Sans"/>
                <a:sym typeface="Gill Sans"/>
              </a:rPr>
              <a:t>Texts: </a:t>
            </a:r>
            <a:endParaRPr b="0" i="0" sz="18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800"/>
              <a:buFont typeface="Arial"/>
              <a:buNone/>
            </a:pPr>
            <a:r>
              <a:rPr b="0" i="0" lang="en-GB" sz="1800" u="none" cap="none" strike="noStrike">
                <a:solidFill>
                  <a:srgbClr val="000000"/>
                </a:solidFill>
                <a:latin typeface="Gill Sans"/>
                <a:ea typeface="Gill Sans"/>
                <a:cs typeface="Gill Sans"/>
                <a:sym typeface="Gill Sans"/>
              </a:rPr>
              <a:t>Paper 1 - </a:t>
            </a:r>
            <a:r>
              <a:rPr lang="en-GB" sz="1800">
                <a:latin typeface="Gill Sans"/>
                <a:ea typeface="Gill Sans"/>
                <a:cs typeface="Gill Sans"/>
                <a:sym typeface="Gill Sans"/>
              </a:rPr>
              <a:t>Romeo and Juliet </a:t>
            </a:r>
            <a:r>
              <a:rPr b="0" i="0" lang="en-GB" sz="1800" u="none" cap="none" strike="noStrike">
                <a:solidFill>
                  <a:srgbClr val="000000"/>
                </a:solidFill>
                <a:latin typeface="Gill Sans"/>
                <a:ea typeface="Gill Sans"/>
                <a:cs typeface="Gill Sans"/>
                <a:sym typeface="Gill Sans"/>
              </a:rPr>
              <a:t>and A Christmas Carol</a:t>
            </a:r>
            <a:endParaRPr b="0" i="0" sz="18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800"/>
              <a:buFont typeface="Arial"/>
              <a:buNone/>
            </a:pPr>
            <a:r>
              <a:rPr b="0" i="0" lang="en-GB" sz="1800" u="none" cap="none" strike="noStrike">
                <a:solidFill>
                  <a:srgbClr val="000000"/>
                </a:solidFill>
                <a:latin typeface="Gill Sans"/>
                <a:ea typeface="Gill Sans"/>
                <a:cs typeface="Gill Sans"/>
                <a:sym typeface="Gill Sans"/>
              </a:rPr>
              <a:t>Paper 2 - An Inspector Calls and Power and Conflict Poetry. </a:t>
            </a:r>
            <a:endParaRPr b="0" i="0" sz="1800" u="none" cap="none" strike="noStrike">
              <a:solidFill>
                <a:srgbClr val="000000"/>
              </a:solidFill>
              <a:latin typeface="Gill Sans"/>
              <a:ea typeface="Gill Sans"/>
              <a:cs typeface="Gill Sans"/>
              <a:sym typeface="Gill San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73"/>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Gill Sans"/>
                <a:ea typeface="Gill Sans"/>
                <a:cs typeface="Gill Sans"/>
                <a:sym typeface="Gill Sans"/>
              </a:rPr>
              <a:t>English Literature - Tips to Success</a:t>
            </a:r>
            <a:endParaRPr b="0" i="0" sz="2800" u="none" cap="none" strike="noStrike">
              <a:solidFill>
                <a:schemeClr val="lt1"/>
              </a:solidFill>
              <a:latin typeface="Gill Sans"/>
              <a:ea typeface="Gill Sans"/>
              <a:cs typeface="Gill Sans"/>
              <a:sym typeface="Gill Sans"/>
            </a:endParaRPr>
          </a:p>
        </p:txBody>
      </p:sp>
      <p:sp>
        <p:nvSpPr>
          <p:cNvPr id="483" name="Google Shape;483;p73"/>
          <p:cNvSpPr/>
          <p:nvPr/>
        </p:nvSpPr>
        <p:spPr>
          <a:xfrm>
            <a:off x="4572000" y="1067750"/>
            <a:ext cx="4380300" cy="5343300"/>
          </a:xfrm>
          <a:prstGeom prst="rect">
            <a:avLst/>
          </a:prstGeom>
          <a:noFill/>
          <a:ln>
            <a:noFill/>
          </a:ln>
        </p:spPr>
        <p:txBody>
          <a:bodyPr anchorCtr="0" anchor="t" bIns="45700" lIns="91425" spcFirstLastPara="1" rIns="91425" wrap="square" tIns="45700">
            <a:noAutofit/>
          </a:bodyPr>
          <a:lstStyle/>
          <a:p>
            <a:pPr indent="-298450" lvl="0" marL="285750" marR="0" rtl="0" algn="l">
              <a:lnSpc>
                <a:spcPct val="150000"/>
              </a:lnSpc>
              <a:spcBef>
                <a:spcPts val="0"/>
              </a:spcBef>
              <a:spcAft>
                <a:spcPts val="0"/>
              </a:spcAft>
              <a:buClr>
                <a:srgbClr val="000000"/>
              </a:buClr>
              <a:buSzPts val="1800"/>
              <a:buFont typeface="Noto Sans Symbols"/>
              <a:buChar char="✔"/>
            </a:pPr>
            <a:r>
              <a:rPr b="0" i="0" lang="en-GB" sz="1800" u="none" cap="none" strike="noStrike">
                <a:solidFill>
                  <a:srgbClr val="000000"/>
                </a:solidFill>
                <a:latin typeface="Arial"/>
                <a:ea typeface="Arial"/>
                <a:cs typeface="Arial"/>
                <a:sym typeface="Arial"/>
              </a:rPr>
              <a:t>Students will need to revise key quotations for key themes and characters f</a:t>
            </a:r>
            <a:r>
              <a:rPr lang="en-GB" sz="1800"/>
              <a:t>rom Romeo and Juliet</a:t>
            </a:r>
            <a:r>
              <a:rPr b="0" i="0" lang="en-GB" sz="1800" u="none" cap="none" strike="noStrike">
                <a:solidFill>
                  <a:srgbClr val="000000"/>
                </a:solidFill>
                <a:latin typeface="Arial"/>
                <a:ea typeface="Arial"/>
                <a:cs typeface="Arial"/>
                <a:sym typeface="Arial"/>
              </a:rPr>
              <a:t>, A Chri</a:t>
            </a:r>
            <a:r>
              <a:rPr lang="en-GB" sz="1800"/>
              <a:t>stmas Carol</a:t>
            </a:r>
            <a:r>
              <a:rPr b="0" i="0" lang="en-GB" sz="1800" u="none" cap="none" strike="noStrike">
                <a:solidFill>
                  <a:srgbClr val="000000"/>
                </a:solidFill>
                <a:latin typeface="Arial"/>
                <a:ea typeface="Arial"/>
                <a:cs typeface="Arial"/>
                <a:sym typeface="Arial"/>
              </a:rPr>
              <a:t> and An Inspector Calls.</a:t>
            </a:r>
            <a:endParaRPr sz="1600"/>
          </a:p>
          <a:p>
            <a:pPr indent="-298450" lvl="0" marL="285750" marR="0" rtl="0" algn="l">
              <a:lnSpc>
                <a:spcPct val="150000"/>
              </a:lnSpc>
              <a:spcBef>
                <a:spcPts val="0"/>
              </a:spcBef>
              <a:spcAft>
                <a:spcPts val="0"/>
              </a:spcAft>
              <a:buClr>
                <a:srgbClr val="000000"/>
              </a:buClr>
              <a:buSzPts val="1800"/>
              <a:buFont typeface="Noto Sans Symbols"/>
              <a:buChar char="✔"/>
            </a:pPr>
            <a:r>
              <a:rPr b="0" i="0" lang="en-GB" sz="1800" u="none" cap="none" strike="noStrike">
                <a:solidFill>
                  <a:srgbClr val="000000"/>
                </a:solidFill>
                <a:latin typeface="Arial"/>
                <a:ea typeface="Arial"/>
                <a:cs typeface="Arial"/>
                <a:sym typeface="Arial"/>
              </a:rPr>
              <a:t>Students will be expected to know up to 6 quotations for each theme and character.</a:t>
            </a:r>
            <a:endParaRPr sz="1600"/>
          </a:p>
          <a:p>
            <a:pPr indent="0" lvl="0" marL="0" marR="0" rtl="0" algn="l">
              <a:lnSpc>
                <a:spcPct val="150000"/>
              </a:lnSpc>
              <a:spcBef>
                <a:spcPts val="0"/>
              </a:spcBef>
              <a:spcAft>
                <a:spcPts val="0"/>
              </a:spcAft>
              <a:buNone/>
            </a:pPr>
            <a:r>
              <a:t/>
            </a:r>
            <a:endParaRPr sz="1600"/>
          </a:p>
          <a:p>
            <a:pPr indent="-298450" lvl="0" marL="285750" marR="0" rtl="0" algn="l">
              <a:lnSpc>
                <a:spcPct val="150000"/>
              </a:lnSpc>
              <a:spcBef>
                <a:spcPts val="0"/>
              </a:spcBef>
              <a:spcAft>
                <a:spcPts val="0"/>
              </a:spcAft>
              <a:buClr>
                <a:srgbClr val="000000"/>
              </a:buClr>
              <a:buSzPts val="1800"/>
              <a:buFont typeface="Noto Sans Symbols"/>
              <a:buChar char="✔"/>
            </a:pPr>
            <a:r>
              <a:rPr b="0" i="0" lang="en-GB" sz="1800" u="none" cap="none" strike="noStrike">
                <a:solidFill>
                  <a:srgbClr val="000000"/>
                </a:solidFill>
                <a:latin typeface="Arial"/>
                <a:ea typeface="Arial"/>
                <a:cs typeface="Arial"/>
                <a:sym typeface="Arial"/>
              </a:rPr>
              <a:t>For the </a:t>
            </a:r>
            <a:r>
              <a:rPr lang="en-GB" sz="1800"/>
              <a:t>P</a:t>
            </a:r>
            <a:r>
              <a:rPr b="0" i="0" lang="en-GB" sz="1800" u="none" cap="none" strike="noStrike">
                <a:solidFill>
                  <a:srgbClr val="000000"/>
                </a:solidFill>
                <a:latin typeface="Arial"/>
                <a:ea typeface="Arial"/>
                <a:cs typeface="Arial"/>
                <a:sym typeface="Arial"/>
              </a:rPr>
              <a:t>ower and </a:t>
            </a:r>
            <a:r>
              <a:rPr lang="en-GB" sz="1800"/>
              <a:t>C</a:t>
            </a:r>
            <a:r>
              <a:rPr b="0" i="0" lang="en-GB" sz="1800" u="none" cap="none" strike="noStrike">
                <a:solidFill>
                  <a:srgbClr val="000000"/>
                </a:solidFill>
                <a:latin typeface="Arial"/>
                <a:ea typeface="Arial"/>
                <a:cs typeface="Arial"/>
                <a:sym typeface="Arial"/>
              </a:rPr>
              <a:t>onflict Poetry, students will be expected to remember up to 3 quotations from each poem.</a:t>
            </a:r>
            <a:endParaRPr sz="1600"/>
          </a:p>
        </p:txBody>
      </p:sp>
      <p:pic>
        <p:nvPicPr>
          <p:cNvPr id="484" name="Google Shape;484;p73"/>
          <p:cNvPicPr preferRelativeResize="0"/>
          <p:nvPr/>
        </p:nvPicPr>
        <p:blipFill>
          <a:blip r:embed="rId3">
            <a:alphaModFix/>
          </a:blip>
          <a:stretch>
            <a:fillRect/>
          </a:stretch>
        </p:blipFill>
        <p:spPr>
          <a:xfrm>
            <a:off x="176050" y="995679"/>
            <a:ext cx="1697750" cy="2505749"/>
          </a:xfrm>
          <a:prstGeom prst="rect">
            <a:avLst/>
          </a:prstGeom>
          <a:noFill/>
          <a:ln>
            <a:noFill/>
          </a:ln>
        </p:spPr>
      </p:pic>
      <p:pic>
        <p:nvPicPr>
          <p:cNvPr id="485" name="Google Shape;485;p73"/>
          <p:cNvPicPr preferRelativeResize="0"/>
          <p:nvPr/>
        </p:nvPicPr>
        <p:blipFill>
          <a:blip r:embed="rId4">
            <a:alphaModFix/>
          </a:blip>
          <a:stretch>
            <a:fillRect/>
          </a:stretch>
        </p:blipFill>
        <p:spPr>
          <a:xfrm>
            <a:off x="2374025" y="960418"/>
            <a:ext cx="1697750" cy="2576265"/>
          </a:xfrm>
          <a:prstGeom prst="rect">
            <a:avLst/>
          </a:prstGeom>
          <a:noFill/>
          <a:ln>
            <a:noFill/>
          </a:ln>
        </p:spPr>
      </p:pic>
      <p:pic>
        <p:nvPicPr>
          <p:cNvPr id="486" name="Google Shape;486;p73"/>
          <p:cNvPicPr preferRelativeResize="0"/>
          <p:nvPr/>
        </p:nvPicPr>
        <p:blipFill>
          <a:blip r:embed="rId5">
            <a:alphaModFix/>
          </a:blip>
          <a:stretch>
            <a:fillRect/>
          </a:stretch>
        </p:blipFill>
        <p:spPr>
          <a:xfrm>
            <a:off x="119100" y="3536675"/>
            <a:ext cx="1811659" cy="2505750"/>
          </a:xfrm>
          <a:prstGeom prst="rect">
            <a:avLst/>
          </a:prstGeom>
          <a:noFill/>
          <a:ln>
            <a:noFill/>
          </a:ln>
        </p:spPr>
      </p:pic>
      <p:pic>
        <p:nvPicPr>
          <p:cNvPr id="487" name="Google Shape;487;p73"/>
          <p:cNvPicPr preferRelativeResize="0"/>
          <p:nvPr/>
        </p:nvPicPr>
        <p:blipFill>
          <a:blip r:embed="rId6">
            <a:alphaModFix/>
          </a:blip>
          <a:stretch>
            <a:fillRect/>
          </a:stretch>
        </p:blipFill>
        <p:spPr>
          <a:xfrm>
            <a:off x="2289275" y="3680587"/>
            <a:ext cx="1924187" cy="221793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1" name="Shape 491"/>
        <p:cNvGrpSpPr/>
        <p:nvPr/>
      </p:nvGrpSpPr>
      <p:grpSpPr>
        <a:xfrm>
          <a:off x="0" y="0"/>
          <a:ext cx="0" cy="0"/>
          <a:chOff x="0" y="0"/>
          <a:chExt cx="0" cy="0"/>
        </a:xfrm>
      </p:grpSpPr>
      <p:sp>
        <p:nvSpPr>
          <p:cNvPr id="492" name="Google Shape;492;p74"/>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Gill Sans"/>
                <a:ea typeface="Gill Sans"/>
                <a:cs typeface="Gill Sans"/>
                <a:sym typeface="Gill Sans"/>
              </a:rPr>
              <a:t>English Literature - Tips to Success</a:t>
            </a:r>
            <a:endParaRPr b="0" i="0" sz="2800" u="none" cap="none" strike="noStrike">
              <a:solidFill>
                <a:schemeClr val="lt1"/>
              </a:solidFill>
              <a:latin typeface="Gill Sans"/>
              <a:ea typeface="Gill Sans"/>
              <a:cs typeface="Gill Sans"/>
              <a:sym typeface="Gill Sans"/>
            </a:endParaRPr>
          </a:p>
        </p:txBody>
      </p:sp>
      <p:sp>
        <p:nvSpPr>
          <p:cNvPr id="493" name="Google Shape;493;p74"/>
          <p:cNvSpPr/>
          <p:nvPr/>
        </p:nvSpPr>
        <p:spPr>
          <a:xfrm>
            <a:off x="284891" y="1067750"/>
            <a:ext cx="8667600" cy="37344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None/>
            </a:pPr>
            <a:r>
              <a:rPr lang="en-GB" sz="2200"/>
              <a:t>We have created our own revision guides as a </a:t>
            </a:r>
            <a:r>
              <a:rPr lang="en-GB" sz="2200"/>
              <a:t>department</a:t>
            </a:r>
            <a:r>
              <a:rPr lang="en-GB" sz="2200"/>
              <a:t>. </a:t>
            </a:r>
            <a:endParaRPr sz="2200"/>
          </a:p>
          <a:p>
            <a:pPr indent="0" lvl="0" marL="0" marR="0" rtl="0" algn="l">
              <a:lnSpc>
                <a:spcPct val="150000"/>
              </a:lnSpc>
              <a:spcBef>
                <a:spcPts val="0"/>
              </a:spcBef>
              <a:spcAft>
                <a:spcPts val="0"/>
              </a:spcAft>
              <a:buNone/>
            </a:pPr>
            <a:r>
              <a:rPr lang="en-GB" sz="2200"/>
              <a:t>There is one for each of the texts, with all of the key quotations we look at in lessons. </a:t>
            </a:r>
            <a:endParaRPr sz="2200"/>
          </a:p>
          <a:p>
            <a:pPr indent="0" lvl="0" marL="0" marR="0" rtl="0" algn="l">
              <a:lnSpc>
                <a:spcPct val="150000"/>
              </a:lnSpc>
              <a:spcBef>
                <a:spcPts val="0"/>
              </a:spcBef>
              <a:spcAft>
                <a:spcPts val="0"/>
              </a:spcAft>
              <a:buNone/>
            </a:pPr>
            <a:r>
              <a:t/>
            </a:r>
            <a:endParaRPr sz="2200"/>
          </a:p>
          <a:p>
            <a:pPr indent="0" lvl="0" marL="0" marR="0" rtl="0" algn="l">
              <a:lnSpc>
                <a:spcPct val="150000"/>
              </a:lnSpc>
              <a:spcBef>
                <a:spcPts val="0"/>
              </a:spcBef>
              <a:spcAft>
                <a:spcPts val="0"/>
              </a:spcAft>
              <a:buNone/>
            </a:pPr>
            <a:r>
              <a:rPr lang="en-GB" sz="2200"/>
              <a:t>Other ways we suggest you revise include: </a:t>
            </a:r>
            <a:endParaRPr sz="2200"/>
          </a:p>
          <a:p>
            <a:pPr indent="-368300" lvl="0" marL="457200" marR="0" rtl="0" algn="l">
              <a:lnSpc>
                <a:spcPct val="150000"/>
              </a:lnSpc>
              <a:spcBef>
                <a:spcPts val="0"/>
              </a:spcBef>
              <a:spcAft>
                <a:spcPts val="0"/>
              </a:spcAft>
              <a:buSzPts val="2200"/>
              <a:buChar char="●"/>
            </a:pPr>
            <a:r>
              <a:rPr lang="en-GB" sz="2200"/>
              <a:t>Rereading the texts</a:t>
            </a:r>
            <a:endParaRPr sz="2200"/>
          </a:p>
          <a:p>
            <a:pPr indent="-368300" lvl="0" marL="457200" marR="0" rtl="0" algn="l">
              <a:lnSpc>
                <a:spcPct val="150000"/>
              </a:lnSpc>
              <a:spcBef>
                <a:spcPts val="0"/>
              </a:spcBef>
              <a:spcAft>
                <a:spcPts val="0"/>
              </a:spcAft>
              <a:buSzPts val="2200"/>
              <a:buChar char="●"/>
            </a:pPr>
            <a:r>
              <a:rPr lang="en-GB" sz="2200"/>
              <a:t>Revision Clocks </a:t>
            </a:r>
            <a:endParaRPr sz="2200"/>
          </a:p>
          <a:p>
            <a:pPr indent="-368300" lvl="0" marL="457200" marR="0" rtl="0" algn="l">
              <a:lnSpc>
                <a:spcPct val="150000"/>
              </a:lnSpc>
              <a:spcBef>
                <a:spcPts val="0"/>
              </a:spcBef>
              <a:spcAft>
                <a:spcPts val="0"/>
              </a:spcAft>
              <a:buSzPts val="2200"/>
              <a:buChar char="●"/>
            </a:pPr>
            <a:r>
              <a:rPr lang="en-GB" sz="2200"/>
              <a:t>Revision Cards </a:t>
            </a:r>
            <a:endParaRPr sz="2200"/>
          </a:p>
          <a:p>
            <a:pPr indent="-368300" lvl="0" marL="457200" marR="0" rtl="0" algn="l">
              <a:lnSpc>
                <a:spcPct val="150000"/>
              </a:lnSpc>
              <a:spcBef>
                <a:spcPts val="0"/>
              </a:spcBef>
              <a:spcAft>
                <a:spcPts val="0"/>
              </a:spcAft>
              <a:buSzPts val="2200"/>
              <a:buChar char="●"/>
            </a:pPr>
            <a:r>
              <a:rPr lang="en-GB" sz="2200"/>
              <a:t>Practicing PETAL paragraphs </a:t>
            </a:r>
            <a:endParaRPr sz="2200"/>
          </a:p>
          <a:p>
            <a:pPr indent="-368300" lvl="0" marL="457200" marR="0" rtl="0" algn="l">
              <a:lnSpc>
                <a:spcPct val="150000"/>
              </a:lnSpc>
              <a:spcBef>
                <a:spcPts val="0"/>
              </a:spcBef>
              <a:spcAft>
                <a:spcPts val="0"/>
              </a:spcAft>
              <a:buSzPts val="2200"/>
              <a:buChar char="●"/>
            </a:pPr>
            <a:r>
              <a:rPr lang="en-GB" sz="2200"/>
              <a:t>Planning Responses</a:t>
            </a:r>
            <a:endParaRPr sz="2200"/>
          </a:p>
        </p:txBody>
      </p:sp>
      <p:sp>
        <p:nvSpPr>
          <p:cNvPr id="494" name="Google Shape;494;p74"/>
          <p:cNvSpPr/>
          <p:nvPr/>
        </p:nvSpPr>
        <p:spPr>
          <a:xfrm>
            <a:off x="5381100" y="3738875"/>
            <a:ext cx="2229600" cy="2045400"/>
          </a:xfrm>
          <a:prstGeom prst="ellipse">
            <a:avLst/>
          </a:prstGeom>
          <a:solidFill>
            <a:srgbClr val="F2A900"/>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GB" sz="1800">
                <a:latin typeface="Calibri"/>
                <a:ea typeface="Calibri"/>
                <a:cs typeface="Calibri"/>
                <a:sym typeface="Calibri"/>
              </a:rPr>
              <a:t>All English staff are happy to help!</a:t>
            </a:r>
            <a:endParaRPr b="1" sz="1800">
              <a:latin typeface="Calibri"/>
              <a:ea typeface="Calibri"/>
              <a:cs typeface="Calibri"/>
              <a:sym typeface="Calibri"/>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9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75"/>
          <p:cNvSpPr txBox="1"/>
          <p:nvPr/>
        </p:nvSpPr>
        <p:spPr>
          <a:xfrm>
            <a:off x="914400" y="2861955"/>
            <a:ext cx="7315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ill Sans"/>
              <a:ea typeface="Gill Sans"/>
              <a:cs typeface="Gill Sans"/>
              <a:sym typeface="Gill Sans"/>
            </a:endParaRPr>
          </a:p>
        </p:txBody>
      </p:sp>
      <p:sp>
        <p:nvSpPr>
          <p:cNvPr id="500" name="Google Shape;500;p75"/>
          <p:cNvSpPr txBox="1"/>
          <p:nvPr/>
        </p:nvSpPr>
        <p:spPr>
          <a:xfrm>
            <a:off x="1358200" y="306067"/>
            <a:ext cx="69633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ill Sans"/>
              <a:ea typeface="Gill Sans"/>
              <a:cs typeface="Gill Sans"/>
              <a:sym typeface="Gill Sans"/>
            </a:endParaRPr>
          </a:p>
        </p:txBody>
      </p:sp>
      <p:sp>
        <p:nvSpPr>
          <p:cNvPr id="501" name="Google Shape;501;p75"/>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Gill Sans"/>
                <a:ea typeface="Gill Sans"/>
                <a:cs typeface="Gill Sans"/>
                <a:sym typeface="Gill Sans"/>
              </a:rPr>
              <a:t>English Language - Course Content</a:t>
            </a:r>
            <a:endParaRPr b="0" i="0" sz="2800" u="none" cap="none" strike="noStrike">
              <a:solidFill>
                <a:schemeClr val="lt1"/>
              </a:solidFill>
              <a:latin typeface="Gill Sans"/>
              <a:ea typeface="Gill Sans"/>
              <a:cs typeface="Gill Sans"/>
              <a:sym typeface="Gill Sans"/>
            </a:endParaRPr>
          </a:p>
        </p:txBody>
      </p:sp>
      <p:sp>
        <p:nvSpPr>
          <p:cNvPr id="502" name="Google Shape;502;p75"/>
          <p:cNvSpPr txBox="1"/>
          <p:nvPr/>
        </p:nvSpPr>
        <p:spPr>
          <a:xfrm>
            <a:off x="624600" y="1875567"/>
            <a:ext cx="3657600" cy="2339700"/>
          </a:xfrm>
          <a:prstGeom prst="rect">
            <a:avLst/>
          </a:prstGeom>
          <a:solidFill>
            <a:srgbClr val="FFE599"/>
          </a:solidFill>
          <a:ln>
            <a:noFill/>
          </a:ln>
        </p:spPr>
        <p:txBody>
          <a:bodyPr anchorCtr="0" anchor="t" bIns="91425" lIns="91425" spcFirstLastPara="1" rIns="91425" wrap="square" tIns="91425">
            <a:spAutoFit/>
          </a:bodyPr>
          <a:lstStyle/>
          <a:p>
            <a:pPr indent="0" lvl="0" marL="0" marR="0" rtl="0" algn="ctr">
              <a:lnSpc>
                <a:spcPct val="200000"/>
              </a:lnSpc>
              <a:spcBef>
                <a:spcPts val="0"/>
              </a:spcBef>
              <a:spcAft>
                <a:spcPts val="0"/>
              </a:spcAft>
              <a:buClr>
                <a:srgbClr val="000000"/>
              </a:buClr>
              <a:buSzPts val="2000"/>
              <a:buFont typeface="Arial"/>
              <a:buNone/>
            </a:pPr>
            <a:r>
              <a:rPr b="1" i="0" lang="en-GB" sz="2000" u="none" cap="none" strike="noStrike">
                <a:solidFill>
                  <a:srgbClr val="000000"/>
                </a:solidFill>
                <a:latin typeface="Gill Sans"/>
                <a:ea typeface="Gill Sans"/>
                <a:cs typeface="Gill Sans"/>
                <a:sym typeface="Gill Sans"/>
              </a:rPr>
              <a:t>Paper 1 - 80 marks 50%</a:t>
            </a:r>
            <a:endParaRPr b="1" i="0" sz="2000" u="none" cap="none" strike="noStrike">
              <a:solidFill>
                <a:srgbClr val="000000"/>
              </a:solidFill>
              <a:latin typeface="Gill Sans"/>
              <a:ea typeface="Gill Sans"/>
              <a:cs typeface="Gill Sans"/>
              <a:sym typeface="Gill Sans"/>
            </a:endParaRPr>
          </a:p>
          <a:p>
            <a:pPr indent="0" lvl="0" marL="0" marR="0" rtl="0" algn="ctr">
              <a:lnSpc>
                <a:spcPct val="200000"/>
              </a:lnSpc>
              <a:spcBef>
                <a:spcPts val="0"/>
              </a:spcBef>
              <a:spcAft>
                <a:spcPts val="0"/>
              </a:spcAft>
              <a:buClr>
                <a:srgbClr val="000000"/>
              </a:buClr>
              <a:buSzPts val="2000"/>
              <a:buFont typeface="Arial"/>
              <a:buNone/>
            </a:pPr>
            <a:r>
              <a:rPr b="1" i="0" lang="en-GB" sz="2000" u="none" cap="none" strike="noStrike">
                <a:solidFill>
                  <a:srgbClr val="000000"/>
                </a:solidFill>
                <a:latin typeface="Gill Sans"/>
                <a:ea typeface="Gill Sans"/>
                <a:cs typeface="Gill Sans"/>
                <a:sym typeface="Gill Sans"/>
              </a:rPr>
              <a:t>1 hour 45 minutes</a:t>
            </a:r>
            <a:endParaRPr b="1" i="0" sz="2000" u="none" cap="none" strike="noStrike">
              <a:solidFill>
                <a:srgbClr val="000000"/>
              </a:solidFill>
              <a:latin typeface="Gill Sans"/>
              <a:ea typeface="Gill Sans"/>
              <a:cs typeface="Gill Sans"/>
              <a:sym typeface="Gill Sans"/>
            </a:endParaRPr>
          </a:p>
          <a:p>
            <a:pPr indent="0" lvl="0" marL="0" marR="0" rtl="0" algn="ctr">
              <a:lnSpc>
                <a:spcPct val="200000"/>
              </a:lnSpc>
              <a:spcBef>
                <a:spcPts val="0"/>
              </a:spcBef>
              <a:spcAft>
                <a:spcPts val="0"/>
              </a:spcAft>
              <a:buClr>
                <a:srgbClr val="000000"/>
              </a:buClr>
              <a:buSzPts val="2000"/>
              <a:buFont typeface="Arial"/>
              <a:buNone/>
            </a:pPr>
            <a:r>
              <a:rPr b="0" i="0" lang="en-GB" sz="2000" u="none" cap="none" strike="noStrike">
                <a:solidFill>
                  <a:srgbClr val="000000"/>
                </a:solidFill>
                <a:latin typeface="Gill Sans"/>
                <a:ea typeface="Gill Sans"/>
                <a:cs typeface="Gill Sans"/>
                <a:sym typeface="Gill Sans"/>
              </a:rPr>
              <a:t>Explorations in creative reading and writing (fiction)</a:t>
            </a:r>
            <a:endParaRPr b="0" i="0" sz="2000" u="none" cap="none" strike="noStrike">
              <a:solidFill>
                <a:srgbClr val="000000"/>
              </a:solidFill>
              <a:latin typeface="Gill Sans"/>
              <a:ea typeface="Gill Sans"/>
              <a:cs typeface="Gill Sans"/>
              <a:sym typeface="Gill Sans"/>
            </a:endParaRPr>
          </a:p>
        </p:txBody>
      </p:sp>
      <p:sp>
        <p:nvSpPr>
          <p:cNvPr id="503" name="Google Shape;503;p75"/>
          <p:cNvSpPr txBox="1"/>
          <p:nvPr/>
        </p:nvSpPr>
        <p:spPr>
          <a:xfrm>
            <a:off x="4861800" y="1838067"/>
            <a:ext cx="3657600" cy="2339700"/>
          </a:xfrm>
          <a:prstGeom prst="rect">
            <a:avLst/>
          </a:prstGeom>
          <a:solidFill>
            <a:srgbClr val="FFE599"/>
          </a:solidFill>
          <a:ln>
            <a:noFill/>
          </a:ln>
        </p:spPr>
        <p:txBody>
          <a:bodyPr anchorCtr="0" anchor="t" bIns="91425" lIns="91425" spcFirstLastPara="1" rIns="91425" wrap="square" tIns="91425">
            <a:spAutoFit/>
          </a:bodyPr>
          <a:lstStyle/>
          <a:p>
            <a:pPr indent="0" lvl="0" marL="0" marR="0" rtl="0" algn="ctr">
              <a:lnSpc>
                <a:spcPct val="200000"/>
              </a:lnSpc>
              <a:spcBef>
                <a:spcPts val="0"/>
              </a:spcBef>
              <a:spcAft>
                <a:spcPts val="0"/>
              </a:spcAft>
              <a:buClr>
                <a:srgbClr val="000000"/>
              </a:buClr>
              <a:buSzPts val="2000"/>
              <a:buFont typeface="Arial"/>
              <a:buNone/>
            </a:pPr>
            <a:r>
              <a:rPr b="1" i="0" lang="en-GB" sz="2000" u="none" cap="none" strike="noStrike">
                <a:solidFill>
                  <a:srgbClr val="000000"/>
                </a:solidFill>
                <a:latin typeface="Gill Sans"/>
                <a:ea typeface="Gill Sans"/>
                <a:cs typeface="Gill Sans"/>
                <a:sym typeface="Gill Sans"/>
              </a:rPr>
              <a:t>Paper 2 - 80 marks 50%</a:t>
            </a:r>
            <a:endParaRPr b="1" i="0" sz="2000" u="none" cap="none" strike="noStrike">
              <a:solidFill>
                <a:srgbClr val="000000"/>
              </a:solidFill>
              <a:latin typeface="Gill Sans"/>
              <a:ea typeface="Gill Sans"/>
              <a:cs typeface="Gill Sans"/>
              <a:sym typeface="Gill Sans"/>
            </a:endParaRPr>
          </a:p>
          <a:p>
            <a:pPr indent="0" lvl="0" marL="0" marR="0" rtl="0" algn="ctr">
              <a:lnSpc>
                <a:spcPct val="200000"/>
              </a:lnSpc>
              <a:spcBef>
                <a:spcPts val="0"/>
              </a:spcBef>
              <a:spcAft>
                <a:spcPts val="0"/>
              </a:spcAft>
              <a:buClr>
                <a:srgbClr val="000000"/>
              </a:buClr>
              <a:buSzPts val="2000"/>
              <a:buFont typeface="Arial"/>
              <a:buNone/>
            </a:pPr>
            <a:r>
              <a:rPr b="1" i="0" lang="en-GB" sz="2000" u="none" cap="none" strike="noStrike">
                <a:solidFill>
                  <a:srgbClr val="000000"/>
                </a:solidFill>
                <a:latin typeface="Gill Sans"/>
                <a:ea typeface="Gill Sans"/>
                <a:cs typeface="Gill Sans"/>
                <a:sym typeface="Gill Sans"/>
              </a:rPr>
              <a:t>1 hour 45 minutes</a:t>
            </a:r>
            <a:endParaRPr b="1" i="0" sz="2000" u="none" cap="none" strike="noStrike">
              <a:solidFill>
                <a:srgbClr val="000000"/>
              </a:solidFill>
              <a:latin typeface="Gill Sans"/>
              <a:ea typeface="Gill Sans"/>
              <a:cs typeface="Gill Sans"/>
              <a:sym typeface="Gill Sans"/>
            </a:endParaRPr>
          </a:p>
          <a:p>
            <a:pPr indent="0" lvl="0" marL="0" marR="0" rtl="0" algn="ctr">
              <a:lnSpc>
                <a:spcPct val="200000"/>
              </a:lnSpc>
              <a:spcBef>
                <a:spcPts val="0"/>
              </a:spcBef>
              <a:spcAft>
                <a:spcPts val="0"/>
              </a:spcAft>
              <a:buClr>
                <a:srgbClr val="000000"/>
              </a:buClr>
              <a:buSzPts val="2000"/>
              <a:buFont typeface="Arial"/>
              <a:buNone/>
            </a:pPr>
            <a:r>
              <a:rPr b="0" i="0" lang="en-GB" sz="2000" u="none" cap="none" strike="noStrike">
                <a:solidFill>
                  <a:srgbClr val="000000"/>
                </a:solidFill>
                <a:latin typeface="Gill Sans"/>
                <a:ea typeface="Gill Sans"/>
                <a:cs typeface="Gill Sans"/>
                <a:sym typeface="Gill Sans"/>
              </a:rPr>
              <a:t>Writers’ viewpoints and perspectives (non-fiction)</a:t>
            </a:r>
            <a:endParaRPr b="0" i="0" sz="2000" u="none" cap="none" strike="noStrike">
              <a:solidFill>
                <a:srgbClr val="000000"/>
              </a:solidFill>
              <a:latin typeface="Gill Sans"/>
              <a:ea typeface="Gill Sans"/>
              <a:cs typeface="Gill Sans"/>
              <a:sym typeface="Gill Sans"/>
            </a:endParaRPr>
          </a:p>
        </p:txBody>
      </p:sp>
      <p:sp>
        <p:nvSpPr>
          <p:cNvPr id="504" name="Google Shape;504;p75"/>
          <p:cNvSpPr txBox="1"/>
          <p:nvPr/>
        </p:nvSpPr>
        <p:spPr>
          <a:xfrm>
            <a:off x="1873800" y="964375"/>
            <a:ext cx="5396400" cy="615600"/>
          </a:xfrm>
          <a:prstGeom prst="rect">
            <a:avLst/>
          </a:prstGeom>
          <a:noFill/>
          <a:ln>
            <a:noFill/>
          </a:ln>
        </p:spPr>
        <p:txBody>
          <a:bodyPr anchorCtr="0" anchor="t" bIns="91425" lIns="91425" spcFirstLastPara="1" rIns="91425" wrap="square" tIns="91425">
            <a:spAutoFit/>
          </a:bodyPr>
          <a:lstStyle/>
          <a:p>
            <a:pPr indent="0" lvl="0" marL="0" marR="0" rtl="0" algn="ctr">
              <a:lnSpc>
                <a:spcPct val="100000"/>
              </a:lnSpc>
              <a:spcBef>
                <a:spcPts val="0"/>
              </a:spcBef>
              <a:spcAft>
                <a:spcPts val="0"/>
              </a:spcAft>
              <a:buClr>
                <a:srgbClr val="000000"/>
              </a:buClr>
              <a:buSzPts val="2800"/>
              <a:buFont typeface="Arial"/>
              <a:buNone/>
            </a:pPr>
            <a:r>
              <a:rPr b="1" i="0" lang="en-GB" sz="2800" u="none" cap="none" strike="noStrike">
                <a:solidFill>
                  <a:srgbClr val="000000"/>
                </a:solidFill>
                <a:latin typeface="Gill Sans"/>
                <a:ea typeface="Gill Sans"/>
                <a:cs typeface="Gill Sans"/>
                <a:sym typeface="Gill Sans"/>
              </a:rPr>
              <a:t>AQA Course</a:t>
            </a:r>
            <a:endParaRPr b="1" i="0" sz="2800" u="none" cap="none" strike="noStrike">
              <a:solidFill>
                <a:srgbClr val="000000"/>
              </a:solidFill>
              <a:latin typeface="Gill Sans"/>
              <a:ea typeface="Gill Sans"/>
              <a:cs typeface="Gill Sans"/>
              <a:sym typeface="Gill Sans"/>
            </a:endParaRPr>
          </a:p>
        </p:txBody>
      </p:sp>
      <p:sp>
        <p:nvSpPr>
          <p:cNvPr id="505" name="Google Shape;505;p75"/>
          <p:cNvSpPr txBox="1"/>
          <p:nvPr/>
        </p:nvSpPr>
        <p:spPr>
          <a:xfrm>
            <a:off x="2412450" y="4886209"/>
            <a:ext cx="4319100" cy="1200600"/>
          </a:xfrm>
          <a:prstGeom prst="rect">
            <a:avLst/>
          </a:prstGeom>
          <a:noFill/>
          <a:ln cap="flat" cmpd="sng" w="9525">
            <a:solidFill>
              <a:schemeClr val="dk1"/>
            </a:solidFill>
            <a:prstDash val="solid"/>
            <a:round/>
            <a:headEnd len="sm" w="sm" type="none"/>
            <a:tailEnd len="sm" w="sm" type="none"/>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000"/>
              <a:buFont typeface="Arial"/>
              <a:buNone/>
            </a:pPr>
            <a:r>
              <a:rPr b="0" i="0" lang="en-GB" sz="2000" u="none" cap="none" strike="noStrike">
                <a:solidFill>
                  <a:srgbClr val="000000"/>
                </a:solidFill>
                <a:latin typeface="Gill Sans"/>
                <a:ea typeface="Gill Sans"/>
                <a:cs typeface="Gill Sans"/>
                <a:sym typeface="Gill Sans"/>
              </a:rPr>
              <a:t>Both papers:</a:t>
            </a:r>
            <a:endParaRPr b="0" i="0" sz="20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2000"/>
              <a:buFont typeface="Arial"/>
              <a:buNone/>
            </a:pPr>
            <a:r>
              <a:rPr b="0" i="0" lang="en-GB" sz="2000" u="none" cap="none" strike="noStrike">
                <a:solidFill>
                  <a:srgbClr val="000000"/>
                </a:solidFill>
                <a:latin typeface="Gill Sans"/>
                <a:ea typeface="Gill Sans"/>
                <a:cs typeface="Gill Sans"/>
                <a:sym typeface="Gill Sans"/>
              </a:rPr>
              <a:t>Reading Section: 4 questions, 40 marks</a:t>
            </a:r>
            <a:endParaRPr b="0" i="0" sz="20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2000"/>
              <a:buFont typeface="Arial"/>
              <a:buNone/>
            </a:pPr>
            <a:r>
              <a:rPr b="0" i="0" lang="en-GB" sz="2000" u="none" cap="none" strike="noStrike">
                <a:solidFill>
                  <a:srgbClr val="000000"/>
                </a:solidFill>
                <a:latin typeface="Gill Sans"/>
                <a:ea typeface="Gill Sans"/>
                <a:cs typeface="Gill Sans"/>
                <a:sym typeface="Gill Sans"/>
              </a:rPr>
              <a:t>Writing Section: 1 question, 40 marks</a:t>
            </a:r>
            <a:endParaRPr b="0" i="0" sz="2000" u="none" cap="none" strike="noStrike">
              <a:solidFill>
                <a:srgbClr val="000000"/>
              </a:solidFill>
              <a:latin typeface="Gill Sans"/>
              <a:ea typeface="Gill Sans"/>
              <a:cs typeface="Gill Sans"/>
              <a:sym typeface="Gill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p76"/>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Gill Sans"/>
                <a:ea typeface="Gill Sans"/>
                <a:cs typeface="Gill Sans"/>
                <a:sym typeface="Gill Sans"/>
              </a:rPr>
              <a:t>English Language - Tips to Success</a:t>
            </a:r>
            <a:endParaRPr b="0" i="0" sz="2800" u="none" cap="none" strike="noStrike">
              <a:solidFill>
                <a:schemeClr val="lt1"/>
              </a:solidFill>
              <a:latin typeface="Gill Sans"/>
              <a:ea typeface="Gill Sans"/>
              <a:cs typeface="Gill Sans"/>
              <a:sym typeface="Gill Sans"/>
            </a:endParaRPr>
          </a:p>
        </p:txBody>
      </p:sp>
      <p:sp>
        <p:nvSpPr>
          <p:cNvPr id="511" name="Google Shape;511;p76"/>
          <p:cNvSpPr/>
          <p:nvPr/>
        </p:nvSpPr>
        <p:spPr>
          <a:xfrm>
            <a:off x="241798" y="1090775"/>
            <a:ext cx="8721900" cy="2995500"/>
          </a:xfrm>
          <a:prstGeom prst="rect">
            <a:avLst/>
          </a:prstGeom>
          <a:noFill/>
          <a:ln>
            <a:noFill/>
          </a:ln>
        </p:spPr>
        <p:txBody>
          <a:bodyPr anchorCtr="0" anchor="t" bIns="45700" lIns="91425" spcFirstLastPara="1" rIns="91425" wrap="square" tIns="45700">
            <a:noAutofit/>
          </a:bodyPr>
          <a:lstStyle/>
          <a:p>
            <a:pPr indent="0" lvl="0" marL="0" marR="0" rtl="0" algn="l">
              <a:lnSpc>
                <a:spcPct val="150000"/>
              </a:lnSpc>
              <a:spcBef>
                <a:spcPts val="0"/>
              </a:spcBef>
              <a:spcAft>
                <a:spcPts val="0"/>
              </a:spcAft>
              <a:buClr>
                <a:srgbClr val="000000"/>
              </a:buClr>
              <a:buSzPts val="2000"/>
              <a:buFont typeface="Arial"/>
              <a:buNone/>
            </a:pPr>
            <a:r>
              <a:rPr b="1" i="0" lang="en-GB" sz="2200" u="none" cap="none" strike="noStrike">
                <a:solidFill>
                  <a:srgbClr val="000000"/>
                </a:solidFill>
                <a:latin typeface="Arial"/>
                <a:ea typeface="Arial"/>
                <a:cs typeface="Arial"/>
                <a:sym typeface="Arial"/>
              </a:rPr>
              <a:t>Some of the best ways to revise</a:t>
            </a:r>
            <a:r>
              <a:rPr b="0" i="0" lang="en-GB" sz="2200" u="none" cap="none" strike="noStrike">
                <a:solidFill>
                  <a:srgbClr val="000000"/>
                </a:solidFill>
                <a:latin typeface="Arial"/>
                <a:ea typeface="Arial"/>
                <a:cs typeface="Arial"/>
                <a:sym typeface="Arial"/>
              </a:rPr>
              <a:t>:</a:t>
            </a:r>
            <a:endParaRPr sz="1600"/>
          </a:p>
          <a:p>
            <a:pPr indent="-355600" lvl="0" marL="342900" marR="0" rtl="0" algn="l">
              <a:lnSpc>
                <a:spcPct val="15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Using revision cards.</a:t>
            </a:r>
            <a:endParaRPr sz="1600"/>
          </a:p>
          <a:p>
            <a:pPr indent="-355600" lvl="0" marL="342900" marR="0" rtl="0" algn="l">
              <a:lnSpc>
                <a:spcPct val="15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Reading a wide range of extracts (fiction and non-fiction). </a:t>
            </a:r>
            <a:endParaRPr sz="1600"/>
          </a:p>
          <a:p>
            <a:pPr indent="-355600" lvl="0" marL="342900" marR="0" rtl="0" algn="l">
              <a:lnSpc>
                <a:spcPct val="150000"/>
              </a:lnSpc>
              <a:spcBef>
                <a:spcPts val="0"/>
              </a:spcBef>
              <a:spcAft>
                <a:spcPts val="0"/>
              </a:spcAft>
              <a:buClr>
                <a:srgbClr val="000000"/>
              </a:buClr>
              <a:buSzPts val="2200"/>
              <a:buFont typeface="Arial"/>
              <a:buChar char="-"/>
            </a:pPr>
            <a:r>
              <a:rPr b="0" i="0" lang="en-GB" sz="2200" u="none" cap="none" strike="noStrike">
                <a:solidFill>
                  <a:srgbClr val="000000"/>
                </a:solidFill>
                <a:latin typeface="Arial"/>
                <a:ea typeface="Arial"/>
                <a:cs typeface="Arial"/>
                <a:sym typeface="Arial"/>
              </a:rPr>
              <a:t>Practicing planning exam questions – particularly section B on both writing papers.</a:t>
            </a:r>
            <a:endParaRPr b="0" i="0" sz="22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None/>
            </a:pPr>
            <a:r>
              <a:t/>
            </a:r>
            <a:endParaRPr sz="2200"/>
          </a:p>
          <a:p>
            <a:pPr indent="0" lvl="0" marL="0" marR="0" rtl="0" algn="l">
              <a:lnSpc>
                <a:spcPct val="150000"/>
              </a:lnSpc>
              <a:spcBef>
                <a:spcPts val="0"/>
              </a:spcBef>
              <a:spcAft>
                <a:spcPts val="0"/>
              </a:spcAft>
              <a:buNone/>
            </a:pPr>
            <a:r>
              <a:rPr lang="en-GB" sz="2200"/>
              <a:t>We have made a revision guide for the language papers, as well as the Literature texts. </a:t>
            </a:r>
            <a:endParaRPr sz="2200"/>
          </a:p>
          <a:p>
            <a:pPr indent="0" lvl="0" marL="0" marR="0" rtl="0" algn="l">
              <a:lnSpc>
                <a:spcPct val="150000"/>
              </a:lnSpc>
              <a:spcBef>
                <a:spcPts val="0"/>
              </a:spcBef>
              <a:spcAft>
                <a:spcPts val="0"/>
              </a:spcAft>
              <a:buNone/>
            </a:pPr>
            <a:r>
              <a:rPr lang="en-GB" sz="2200"/>
              <a:t>This includes all of the structures we use in lessons. </a:t>
            </a:r>
            <a:endParaRPr sz="2200"/>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77"/>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Gill Sans"/>
                <a:ea typeface="Gill Sans"/>
                <a:cs typeface="Gill Sans"/>
                <a:sym typeface="Gill Sans"/>
              </a:rPr>
              <a:t>English Language - Exam Question Example</a:t>
            </a:r>
            <a:endParaRPr b="0" i="0" sz="2800" u="none" cap="none" strike="noStrike">
              <a:solidFill>
                <a:schemeClr val="lt1"/>
              </a:solidFill>
              <a:latin typeface="Gill Sans"/>
              <a:ea typeface="Gill Sans"/>
              <a:cs typeface="Gill Sans"/>
              <a:sym typeface="Gill Sans"/>
            </a:endParaRPr>
          </a:p>
        </p:txBody>
      </p:sp>
      <p:pic>
        <p:nvPicPr>
          <p:cNvPr id="517" name="Google Shape;517;p77"/>
          <p:cNvPicPr preferRelativeResize="0"/>
          <p:nvPr/>
        </p:nvPicPr>
        <p:blipFill rotWithShape="1">
          <a:blip r:embed="rId3">
            <a:alphaModFix/>
          </a:blip>
          <a:srcRect b="0" l="0" r="0" t="0"/>
          <a:stretch/>
        </p:blipFill>
        <p:spPr>
          <a:xfrm>
            <a:off x="193125" y="1074774"/>
            <a:ext cx="4514000" cy="4887850"/>
          </a:xfrm>
          <a:prstGeom prst="rect">
            <a:avLst/>
          </a:prstGeom>
          <a:noFill/>
          <a:ln>
            <a:noFill/>
          </a:ln>
        </p:spPr>
      </p:pic>
      <p:sp>
        <p:nvSpPr>
          <p:cNvPr id="518" name="Google Shape;518;p77"/>
          <p:cNvSpPr/>
          <p:nvPr/>
        </p:nvSpPr>
        <p:spPr>
          <a:xfrm>
            <a:off x="5092925" y="1283139"/>
            <a:ext cx="3569700" cy="45552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000000"/>
              </a:buClr>
              <a:buSzPts val="2400"/>
              <a:buFont typeface="Noto Sans Symbols"/>
              <a:buChar char="✔"/>
            </a:pPr>
            <a:r>
              <a:rPr b="0" i="0" lang="en-GB" sz="2400" u="none" cap="none" strike="noStrike">
                <a:solidFill>
                  <a:srgbClr val="000000"/>
                </a:solidFill>
                <a:latin typeface="Arial"/>
                <a:ea typeface="Arial"/>
                <a:cs typeface="Arial"/>
                <a:sym typeface="Arial"/>
              </a:rPr>
              <a:t>Students need to learn the key skills required for each question.</a:t>
            </a:r>
            <a:endParaRPr/>
          </a:p>
          <a:p>
            <a:pPr indent="-190500" lvl="0" marL="342900" marR="0" rtl="0" algn="l">
              <a:lnSpc>
                <a:spcPct val="100000"/>
              </a:lnSpc>
              <a:spcBef>
                <a:spcPts val="0"/>
              </a:spcBef>
              <a:spcAft>
                <a:spcPts val="0"/>
              </a:spcAft>
              <a:buClr>
                <a:srgbClr val="000000"/>
              </a:buClr>
              <a:buSzPts val="2400"/>
              <a:buFont typeface="Noto Sans Symbols"/>
              <a:buNone/>
            </a:pPr>
            <a:r>
              <a:t/>
            </a:r>
            <a:endParaRPr b="0" i="0" sz="2400" u="none" cap="none" strike="noStrike">
              <a:solidFill>
                <a:srgbClr val="000000"/>
              </a:solidFill>
              <a:latin typeface="Arial"/>
              <a:ea typeface="Arial"/>
              <a:cs typeface="Arial"/>
              <a:sym typeface="Arial"/>
            </a:endParaRPr>
          </a:p>
          <a:p>
            <a:pPr indent="-342900" lvl="0" marL="342900" marR="0" rtl="0" algn="l">
              <a:lnSpc>
                <a:spcPct val="100000"/>
              </a:lnSpc>
              <a:spcBef>
                <a:spcPts val="0"/>
              </a:spcBef>
              <a:spcAft>
                <a:spcPts val="0"/>
              </a:spcAft>
              <a:buClr>
                <a:srgbClr val="000000"/>
              </a:buClr>
              <a:buSzPts val="2400"/>
              <a:buFont typeface="Noto Sans Symbols"/>
              <a:buChar char="✔"/>
            </a:pPr>
            <a:r>
              <a:rPr b="0" i="0" lang="en-GB" sz="2400" u="none" cap="none" strike="noStrike">
                <a:solidFill>
                  <a:srgbClr val="000000"/>
                </a:solidFill>
                <a:latin typeface="Arial"/>
                <a:ea typeface="Arial"/>
                <a:cs typeface="Arial"/>
                <a:sym typeface="Arial"/>
              </a:rPr>
              <a:t>Students need to know the focus of each of the five language questions (for each paper).</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78"/>
          <p:cNvSpPr txBox="1"/>
          <p:nvPr/>
        </p:nvSpPr>
        <p:spPr>
          <a:xfrm>
            <a:off x="914400" y="2861955"/>
            <a:ext cx="73152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Gill Sans"/>
              <a:ea typeface="Gill Sans"/>
              <a:cs typeface="Gill Sans"/>
              <a:sym typeface="Gill Sans"/>
            </a:endParaRPr>
          </a:p>
        </p:txBody>
      </p:sp>
      <p:sp>
        <p:nvSpPr>
          <p:cNvPr id="524" name="Google Shape;524;p78"/>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GB" sz="2800" u="none" cap="none" strike="noStrike">
                <a:solidFill>
                  <a:schemeClr val="lt1"/>
                </a:solidFill>
                <a:latin typeface="Gill Sans"/>
                <a:ea typeface="Gill Sans"/>
                <a:cs typeface="Gill Sans"/>
                <a:sym typeface="Gill Sans"/>
              </a:rPr>
              <a:t>English - Questions &amp; Answers</a:t>
            </a:r>
            <a:endParaRPr b="0" i="0" sz="2800" u="none" cap="none" strike="noStrike">
              <a:solidFill>
                <a:schemeClr val="lt1"/>
              </a:solidFill>
              <a:latin typeface="Gill Sans"/>
              <a:ea typeface="Gill Sans"/>
              <a:cs typeface="Gill Sans"/>
              <a:sym typeface="Gill Sans"/>
            </a:endParaRPr>
          </a:p>
        </p:txBody>
      </p:sp>
      <p:sp>
        <p:nvSpPr>
          <p:cNvPr id="525" name="Google Shape;525;p78"/>
          <p:cNvSpPr txBox="1"/>
          <p:nvPr/>
        </p:nvSpPr>
        <p:spPr>
          <a:xfrm>
            <a:off x="225775" y="1049300"/>
            <a:ext cx="8674800" cy="846600"/>
          </a:xfrm>
          <a:prstGeom prst="rect">
            <a:avLst/>
          </a:prstGeom>
          <a:solidFill>
            <a:srgbClr val="FFF2CC"/>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2000"/>
              <a:buFont typeface="Arial"/>
              <a:buNone/>
            </a:pPr>
            <a:r>
              <a:rPr b="1" i="0" lang="en-GB" sz="2000" u="none" cap="none" strike="noStrike">
                <a:solidFill>
                  <a:srgbClr val="000000"/>
                </a:solidFill>
                <a:latin typeface="Gill Sans"/>
                <a:ea typeface="Gill Sans"/>
                <a:cs typeface="Gill Sans"/>
                <a:sym typeface="Gill Sans"/>
              </a:rPr>
              <a:t>Is there any coursework? </a:t>
            </a:r>
            <a:endParaRPr b="1" i="0" sz="20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2000"/>
              <a:buFont typeface="Arial"/>
              <a:buNone/>
            </a:pPr>
            <a:r>
              <a:rPr b="0" i="0" lang="en-GB" sz="2000" u="none" cap="none" strike="noStrike">
                <a:solidFill>
                  <a:srgbClr val="000000"/>
                </a:solidFill>
                <a:latin typeface="Gill Sans"/>
                <a:ea typeface="Gill Sans"/>
                <a:cs typeface="Gill Sans"/>
                <a:sym typeface="Gill Sans"/>
              </a:rPr>
              <a:t>No. There is no coursework - the grade is based entirely on exams. </a:t>
            </a:r>
            <a:endParaRPr b="1" i="0" sz="2000" u="none" cap="none" strike="noStrike">
              <a:solidFill>
                <a:srgbClr val="000000"/>
              </a:solidFill>
              <a:latin typeface="Gill Sans"/>
              <a:ea typeface="Gill Sans"/>
              <a:cs typeface="Gill Sans"/>
              <a:sym typeface="Gill Sans"/>
            </a:endParaRPr>
          </a:p>
        </p:txBody>
      </p:sp>
      <p:sp>
        <p:nvSpPr>
          <p:cNvPr id="526" name="Google Shape;526;p78"/>
          <p:cNvSpPr txBox="1"/>
          <p:nvPr/>
        </p:nvSpPr>
        <p:spPr>
          <a:xfrm>
            <a:off x="225700" y="2104800"/>
            <a:ext cx="8674800" cy="780300"/>
          </a:xfrm>
          <a:prstGeom prst="rect">
            <a:avLst/>
          </a:prstGeom>
          <a:solidFill>
            <a:srgbClr val="FFE599"/>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800"/>
              <a:buFont typeface="Arial"/>
              <a:buNone/>
            </a:pPr>
            <a:r>
              <a:rPr b="1" i="0" lang="en-GB" sz="1800" u="none" cap="none" strike="noStrike">
                <a:solidFill>
                  <a:srgbClr val="000000"/>
                </a:solidFill>
                <a:latin typeface="Gill Sans"/>
                <a:ea typeface="Gill Sans"/>
                <a:cs typeface="Gill Sans"/>
                <a:sym typeface="Gill Sans"/>
              </a:rPr>
              <a:t>Which texts are studied? </a:t>
            </a:r>
            <a:endParaRPr b="1" i="0" sz="18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800"/>
              <a:buFont typeface="Arial"/>
              <a:buNone/>
            </a:pPr>
            <a:r>
              <a:rPr lang="en-GB" sz="1800">
                <a:latin typeface="Gill Sans"/>
                <a:ea typeface="Gill Sans"/>
                <a:cs typeface="Gill Sans"/>
                <a:sym typeface="Gill Sans"/>
              </a:rPr>
              <a:t>Romeo and Juliet </a:t>
            </a:r>
            <a:r>
              <a:rPr b="0" i="0" lang="en-GB" sz="1800" u="none" cap="none" strike="noStrike">
                <a:solidFill>
                  <a:srgbClr val="000000"/>
                </a:solidFill>
                <a:latin typeface="Gill Sans"/>
                <a:ea typeface="Gill Sans"/>
                <a:cs typeface="Gill Sans"/>
                <a:sym typeface="Gill Sans"/>
              </a:rPr>
              <a:t>, A Christmas Carol, An Inspector Calls and Power and Conflict Poetry.  </a:t>
            </a:r>
            <a:endParaRPr b="1" i="0" sz="1800" u="none" cap="none" strike="noStrike">
              <a:solidFill>
                <a:srgbClr val="000000"/>
              </a:solidFill>
              <a:latin typeface="Gill Sans"/>
              <a:ea typeface="Gill Sans"/>
              <a:cs typeface="Gill Sans"/>
              <a:sym typeface="Gill Sans"/>
            </a:endParaRPr>
          </a:p>
        </p:txBody>
      </p:sp>
      <p:sp>
        <p:nvSpPr>
          <p:cNvPr id="527" name="Google Shape;527;p78"/>
          <p:cNvSpPr txBox="1"/>
          <p:nvPr/>
        </p:nvSpPr>
        <p:spPr>
          <a:xfrm>
            <a:off x="234600" y="3094000"/>
            <a:ext cx="8674800" cy="1149900"/>
          </a:xfrm>
          <a:prstGeom prst="rect">
            <a:avLst/>
          </a:prstGeom>
          <a:solidFill>
            <a:srgbClr val="FFD966"/>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900"/>
              <a:buFont typeface="Arial"/>
              <a:buNone/>
            </a:pPr>
            <a:r>
              <a:rPr b="1" i="0" lang="en-GB" sz="1900" u="none" cap="none" strike="noStrike">
                <a:solidFill>
                  <a:srgbClr val="000000"/>
                </a:solidFill>
                <a:latin typeface="Gill Sans"/>
                <a:ea typeface="Gill Sans"/>
                <a:cs typeface="Gill Sans"/>
                <a:sym typeface="Gill Sans"/>
              </a:rPr>
              <a:t>How can my child revise for the English courses? </a:t>
            </a:r>
            <a:endParaRPr b="1" i="0" sz="19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900"/>
              <a:buFont typeface="Arial"/>
              <a:buNone/>
            </a:pPr>
            <a:r>
              <a:rPr b="0" i="0" lang="en-GB" sz="1900" u="none" cap="none" strike="noStrike">
                <a:solidFill>
                  <a:srgbClr val="000000"/>
                </a:solidFill>
                <a:latin typeface="Gill Sans"/>
                <a:ea typeface="Gill Sans"/>
                <a:cs typeface="Gill Sans"/>
                <a:sym typeface="Gill Sans"/>
              </a:rPr>
              <a:t>Practice, practice, practice: skills between the two courses are the same (analysis of language, structure and comparing texts). Reading helps too. </a:t>
            </a:r>
            <a:endParaRPr b="0" i="0" sz="1900" u="none" cap="none" strike="noStrike">
              <a:solidFill>
                <a:srgbClr val="000000"/>
              </a:solidFill>
              <a:latin typeface="Gill Sans"/>
              <a:ea typeface="Gill Sans"/>
              <a:cs typeface="Gill Sans"/>
              <a:sym typeface="Gill Sans"/>
            </a:endParaRPr>
          </a:p>
        </p:txBody>
      </p:sp>
      <p:sp>
        <p:nvSpPr>
          <p:cNvPr id="528" name="Google Shape;528;p78"/>
          <p:cNvSpPr txBox="1"/>
          <p:nvPr/>
        </p:nvSpPr>
        <p:spPr>
          <a:xfrm>
            <a:off x="234600" y="4452800"/>
            <a:ext cx="8674800" cy="1349100"/>
          </a:xfrm>
          <a:prstGeom prst="rect">
            <a:avLst/>
          </a:prstGeom>
          <a:solidFill>
            <a:srgbClr val="F1C232"/>
          </a:solidFill>
          <a:ln>
            <a:noFill/>
          </a:ln>
        </p:spPr>
        <p:txBody>
          <a:bodyPr anchorCtr="0" anchor="t" bIns="91425" lIns="91425" spcFirstLastPara="1" rIns="91425" wrap="square" tIns="91425">
            <a:spAutoFit/>
          </a:bodyPr>
          <a:lstStyle/>
          <a:p>
            <a:pPr indent="0" lvl="0" marL="0" marR="0" rtl="0" algn="l">
              <a:lnSpc>
                <a:spcPct val="115000"/>
              </a:lnSpc>
              <a:spcBef>
                <a:spcPts val="0"/>
              </a:spcBef>
              <a:spcAft>
                <a:spcPts val="0"/>
              </a:spcAft>
              <a:buClr>
                <a:srgbClr val="000000"/>
              </a:buClr>
              <a:buSzPts val="1700"/>
              <a:buFont typeface="Arial"/>
              <a:buNone/>
            </a:pPr>
            <a:r>
              <a:rPr b="1" i="0" lang="en-GB" sz="1700" u="none" cap="none" strike="noStrike">
                <a:solidFill>
                  <a:srgbClr val="000000"/>
                </a:solidFill>
                <a:latin typeface="Gill Sans"/>
                <a:ea typeface="Gill Sans"/>
                <a:cs typeface="Gill Sans"/>
                <a:sym typeface="Gill Sans"/>
              </a:rPr>
              <a:t>Why is English important? </a:t>
            </a:r>
            <a:endParaRPr b="1" i="0" sz="1700" u="none" cap="none" strike="noStrike">
              <a:solidFill>
                <a:srgbClr val="000000"/>
              </a:solidFill>
              <a:latin typeface="Gill Sans"/>
              <a:ea typeface="Gill Sans"/>
              <a:cs typeface="Gill Sans"/>
              <a:sym typeface="Gill Sans"/>
            </a:endParaRPr>
          </a:p>
          <a:p>
            <a:pPr indent="0" lvl="0" marL="0" marR="0" rtl="0" algn="l">
              <a:lnSpc>
                <a:spcPct val="115000"/>
              </a:lnSpc>
              <a:spcBef>
                <a:spcPts val="0"/>
              </a:spcBef>
              <a:spcAft>
                <a:spcPts val="0"/>
              </a:spcAft>
              <a:buClr>
                <a:srgbClr val="000000"/>
              </a:buClr>
              <a:buSzPts val="1700"/>
              <a:buFont typeface="Arial"/>
              <a:buNone/>
            </a:pPr>
            <a:r>
              <a:rPr b="0" i="0" lang="en-GB" sz="1700" u="none" cap="none" strike="noStrike">
                <a:solidFill>
                  <a:srgbClr val="000000"/>
                </a:solidFill>
                <a:latin typeface="Gill Sans"/>
                <a:ea typeface="Gill Sans"/>
                <a:cs typeface="Gill Sans"/>
                <a:sym typeface="Gill Sans"/>
              </a:rPr>
              <a:t>No matter what your child’s plans are for the future a grade 4 is expected in English for most courses and apprenticeships. They will learn and develop vital skills such as speaking, listening and writing.    </a:t>
            </a:r>
            <a:endParaRPr b="1" i="0" sz="1700" u="none" cap="none" strike="noStrike">
              <a:solidFill>
                <a:srgbClr val="000000"/>
              </a:solidFill>
              <a:latin typeface="Gill Sans"/>
              <a:ea typeface="Gill Sans"/>
              <a:cs typeface="Gill Sans"/>
              <a:sym typeface="Gill San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79"/>
          <p:cNvSpPr txBox="1"/>
          <p:nvPr>
            <p:ph type="title"/>
          </p:nvPr>
        </p:nvSpPr>
        <p:spPr>
          <a:xfrm>
            <a:off x="819475" y="157650"/>
            <a:ext cx="6600600" cy="1086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3400">
                <a:latin typeface="Gill Sans"/>
                <a:ea typeface="Gill Sans"/>
                <a:cs typeface="Gill Sans"/>
                <a:sym typeface="Gill Sans"/>
              </a:rPr>
              <a:t>Maths</a:t>
            </a:r>
            <a:endParaRPr sz="3400">
              <a:latin typeface="Gill Sans"/>
              <a:ea typeface="Gill Sans"/>
              <a:cs typeface="Gill Sans"/>
              <a:sym typeface="Gill Sans"/>
            </a:endParaRPr>
          </a:p>
        </p:txBody>
      </p:sp>
      <p:sp>
        <p:nvSpPr>
          <p:cNvPr id="534" name="Google Shape;534;p79"/>
          <p:cNvSpPr txBox="1"/>
          <p:nvPr>
            <p:ph idx="1" type="body"/>
          </p:nvPr>
        </p:nvSpPr>
        <p:spPr>
          <a:xfrm>
            <a:off x="216775" y="1322550"/>
            <a:ext cx="8799000" cy="4212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3700"/>
              <a:t>Mr Dobson - Lead Practitioner of Maths (KS4)</a:t>
            </a:r>
            <a:endParaRPr sz="3700"/>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80"/>
          <p:cNvSpPr txBox="1"/>
          <p:nvPr>
            <p:ph type="title"/>
          </p:nvPr>
        </p:nvSpPr>
        <p:spPr>
          <a:xfrm>
            <a:off x="774300" y="216900"/>
            <a:ext cx="8911500" cy="1086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3400">
                <a:latin typeface="Gill Sans"/>
                <a:ea typeface="Gill Sans"/>
                <a:cs typeface="Gill Sans"/>
                <a:sym typeface="Gill Sans"/>
              </a:rPr>
              <a:t>Overview of the Edexcel Maths Exam</a:t>
            </a:r>
            <a:r>
              <a:rPr lang="en-GB" sz="3400"/>
              <a:t> </a:t>
            </a:r>
            <a:endParaRPr/>
          </a:p>
        </p:txBody>
      </p:sp>
      <p:pic>
        <p:nvPicPr>
          <p:cNvPr id="540" name="Google Shape;540;p80"/>
          <p:cNvPicPr preferRelativeResize="0"/>
          <p:nvPr/>
        </p:nvPicPr>
        <p:blipFill>
          <a:blip r:embed="rId3">
            <a:alphaModFix/>
          </a:blip>
          <a:stretch>
            <a:fillRect/>
          </a:stretch>
        </p:blipFill>
        <p:spPr>
          <a:xfrm>
            <a:off x="143050" y="905700"/>
            <a:ext cx="10174000" cy="522315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81"/>
          <p:cNvSpPr txBox="1"/>
          <p:nvPr/>
        </p:nvSpPr>
        <p:spPr>
          <a:xfrm>
            <a:off x="914400" y="2861955"/>
            <a:ext cx="731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546" name="Google Shape;546;p81"/>
          <p:cNvSpPr txBox="1"/>
          <p:nvPr/>
        </p:nvSpPr>
        <p:spPr>
          <a:xfrm>
            <a:off x="1358200" y="306067"/>
            <a:ext cx="696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547" name="Google Shape;547;p81"/>
          <p:cNvSpPr txBox="1"/>
          <p:nvPr/>
        </p:nvSpPr>
        <p:spPr>
          <a:xfrm>
            <a:off x="749850" y="152183"/>
            <a:ext cx="7136100" cy="708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400">
                <a:solidFill>
                  <a:schemeClr val="lt1"/>
                </a:solidFill>
                <a:latin typeface="Gill Sans"/>
                <a:ea typeface="Gill Sans"/>
                <a:cs typeface="Gill Sans"/>
                <a:sym typeface="Gill Sans"/>
              </a:rPr>
              <a:t>Maths - Course Content</a:t>
            </a:r>
            <a:endParaRPr sz="3400">
              <a:solidFill>
                <a:schemeClr val="lt1"/>
              </a:solidFill>
              <a:latin typeface="Gill Sans"/>
              <a:ea typeface="Gill Sans"/>
              <a:cs typeface="Gill Sans"/>
              <a:sym typeface="Gill Sans"/>
            </a:endParaRPr>
          </a:p>
        </p:txBody>
      </p:sp>
      <p:pic>
        <p:nvPicPr>
          <p:cNvPr id="548" name="Google Shape;548;p81"/>
          <p:cNvPicPr preferRelativeResize="0"/>
          <p:nvPr/>
        </p:nvPicPr>
        <p:blipFill rotWithShape="1">
          <a:blip r:embed="rId3">
            <a:alphaModFix/>
          </a:blip>
          <a:srcRect b="23288" l="40028" r="27448" t="30704"/>
          <a:stretch/>
        </p:blipFill>
        <p:spPr>
          <a:xfrm>
            <a:off x="914400" y="962200"/>
            <a:ext cx="6807000" cy="4933575"/>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82"/>
          <p:cNvSpPr txBox="1"/>
          <p:nvPr/>
        </p:nvSpPr>
        <p:spPr>
          <a:xfrm>
            <a:off x="749850" y="152183"/>
            <a:ext cx="7136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600">
                <a:solidFill>
                  <a:schemeClr val="lt1"/>
                </a:solidFill>
                <a:latin typeface="Gill Sans"/>
                <a:ea typeface="Gill Sans"/>
                <a:cs typeface="Gill Sans"/>
                <a:sym typeface="Gill Sans"/>
              </a:rPr>
              <a:t>Maths - Revision Resources</a:t>
            </a:r>
            <a:endParaRPr sz="3600">
              <a:solidFill>
                <a:schemeClr val="lt1"/>
              </a:solidFill>
              <a:latin typeface="Gill Sans"/>
              <a:ea typeface="Gill Sans"/>
              <a:cs typeface="Gill Sans"/>
              <a:sym typeface="Gill Sans"/>
            </a:endParaRPr>
          </a:p>
        </p:txBody>
      </p:sp>
      <p:sp>
        <p:nvSpPr>
          <p:cNvPr id="554" name="Google Shape;554;p82"/>
          <p:cNvSpPr txBox="1"/>
          <p:nvPr>
            <p:ph idx="4294967295" type="body"/>
          </p:nvPr>
        </p:nvSpPr>
        <p:spPr>
          <a:xfrm>
            <a:off x="78825" y="1026725"/>
            <a:ext cx="8257200" cy="5170800"/>
          </a:xfrm>
          <a:prstGeom prst="rect">
            <a:avLst/>
          </a:prstGeom>
        </p:spPr>
        <p:txBody>
          <a:bodyPr anchorCtr="0" anchor="t" bIns="45700" lIns="91425" spcFirstLastPara="1" rIns="91425" wrap="square" tIns="45700">
            <a:normAutofit lnSpcReduction="20000"/>
          </a:bodyPr>
          <a:lstStyle/>
          <a:p>
            <a:pPr indent="0" lvl="0" marL="0" rtl="0" algn="l">
              <a:spcBef>
                <a:spcPts val="1000"/>
              </a:spcBef>
              <a:spcAft>
                <a:spcPts val="0"/>
              </a:spcAft>
              <a:buNone/>
            </a:pPr>
            <a:r>
              <a:rPr lang="en-GB" sz="3700"/>
              <a:t>CorbettMaths Revision Cards:</a:t>
            </a:r>
            <a:endParaRPr sz="3700"/>
          </a:p>
          <a:p>
            <a:pPr indent="0" lvl="0" marL="0" rtl="0" algn="l">
              <a:spcBef>
                <a:spcPts val="1000"/>
              </a:spcBef>
              <a:spcAft>
                <a:spcPts val="0"/>
              </a:spcAft>
              <a:buNone/>
            </a:pPr>
            <a:r>
              <a:t/>
            </a:r>
            <a:endParaRPr sz="3700"/>
          </a:p>
          <a:p>
            <a:pPr indent="-463550" lvl="0" marL="457200" rtl="0" algn="l">
              <a:spcBef>
                <a:spcPts val="1000"/>
              </a:spcBef>
              <a:spcAft>
                <a:spcPts val="0"/>
              </a:spcAft>
              <a:buSzPts val="3700"/>
              <a:buChar char="-"/>
            </a:pPr>
            <a:r>
              <a:rPr lang="en-GB" sz="3700"/>
              <a:t>High quality flash cards</a:t>
            </a:r>
            <a:endParaRPr sz="3700"/>
          </a:p>
          <a:p>
            <a:pPr indent="-463550" lvl="0" marL="457200" rtl="0" algn="l">
              <a:spcBef>
                <a:spcPts val="0"/>
              </a:spcBef>
              <a:spcAft>
                <a:spcPts val="0"/>
              </a:spcAft>
              <a:buSzPts val="3700"/>
              <a:buChar char="-"/>
            </a:pPr>
            <a:r>
              <a:rPr lang="en-GB" sz="3700"/>
              <a:t>93 cards which each feature a different topic</a:t>
            </a:r>
            <a:endParaRPr sz="3700"/>
          </a:p>
          <a:p>
            <a:pPr indent="-463550" lvl="0" marL="457200" rtl="0" algn="l">
              <a:spcBef>
                <a:spcPts val="0"/>
              </a:spcBef>
              <a:spcAft>
                <a:spcPts val="0"/>
              </a:spcAft>
              <a:buSzPts val="3700"/>
              <a:buChar char="-"/>
            </a:pPr>
            <a:r>
              <a:rPr lang="en-GB" sz="3700"/>
              <a:t>Each card features key information, QR codes to videos, exam questions and answers to exam questions</a:t>
            </a:r>
            <a:endParaRPr sz="3700"/>
          </a:p>
          <a:p>
            <a:pPr indent="-463550" lvl="0" marL="457200" rtl="0" algn="l">
              <a:spcBef>
                <a:spcPts val="0"/>
              </a:spcBef>
              <a:spcAft>
                <a:spcPts val="0"/>
              </a:spcAft>
              <a:buSzPts val="3700"/>
              <a:buChar char="-"/>
            </a:pPr>
            <a:r>
              <a:rPr lang="en-GB" sz="3700"/>
              <a:t>Students will group cards into priority sections to target their revision</a:t>
            </a:r>
            <a:endParaRPr sz="3700"/>
          </a:p>
          <a:p>
            <a:pPr indent="0" lvl="0" marL="0" rtl="0" algn="l">
              <a:spcBef>
                <a:spcPts val="1000"/>
              </a:spcBef>
              <a:spcAft>
                <a:spcPts val="0"/>
              </a:spcAft>
              <a:buNone/>
            </a:pPr>
            <a:r>
              <a:t/>
            </a:r>
            <a:endParaRPr sz="3700"/>
          </a:p>
        </p:txBody>
      </p:sp>
      <p:pic>
        <p:nvPicPr>
          <p:cNvPr id="555" name="Google Shape;555;p82"/>
          <p:cNvPicPr preferRelativeResize="0"/>
          <p:nvPr/>
        </p:nvPicPr>
        <p:blipFill>
          <a:blip r:embed="rId3">
            <a:alphaModFix/>
          </a:blip>
          <a:stretch>
            <a:fillRect/>
          </a:stretch>
        </p:blipFill>
        <p:spPr>
          <a:xfrm>
            <a:off x="2512038" y="5559275"/>
            <a:ext cx="4119935" cy="7389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83"/>
          <p:cNvSpPr txBox="1"/>
          <p:nvPr/>
        </p:nvSpPr>
        <p:spPr>
          <a:xfrm>
            <a:off x="749850" y="152183"/>
            <a:ext cx="7136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600">
                <a:solidFill>
                  <a:schemeClr val="lt1"/>
                </a:solidFill>
                <a:latin typeface="Gill Sans"/>
                <a:ea typeface="Gill Sans"/>
                <a:cs typeface="Gill Sans"/>
                <a:sym typeface="Gill Sans"/>
              </a:rPr>
              <a:t>Maths - Revision Resources</a:t>
            </a:r>
            <a:endParaRPr sz="3600">
              <a:solidFill>
                <a:schemeClr val="lt1"/>
              </a:solidFill>
              <a:latin typeface="Gill Sans"/>
              <a:ea typeface="Gill Sans"/>
              <a:cs typeface="Gill Sans"/>
              <a:sym typeface="Gill Sans"/>
            </a:endParaRPr>
          </a:p>
        </p:txBody>
      </p:sp>
      <p:sp>
        <p:nvSpPr>
          <p:cNvPr id="561" name="Google Shape;561;p83"/>
          <p:cNvSpPr txBox="1"/>
          <p:nvPr>
            <p:ph idx="4294967295" type="body"/>
          </p:nvPr>
        </p:nvSpPr>
        <p:spPr>
          <a:xfrm>
            <a:off x="352750" y="1076225"/>
            <a:ext cx="8247300" cy="5170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GB" sz="3700"/>
              <a:t>CorbettMaths Revision Cards:</a:t>
            </a:r>
            <a:endParaRPr sz="3700"/>
          </a:p>
          <a:p>
            <a:pPr indent="0" lvl="0" marL="0" rtl="0" algn="l">
              <a:spcBef>
                <a:spcPts val="1000"/>
              </a:spcBef>
              <a:spcAft>
                <a:spcPts val="0"/>
              </a:spcAft>
              <a:buNone/>
            </a:pPr>
            <a:r>
              <a:t/>
            </a:r>
            <a:endParaRPr sz="3700"/>
          </a:p>
          <a:p>
            <a:pPr indent="0" lvl="0" marL="0" rtl="0" algn="l">
              <a:spcBef>
                <a:spcPts val="1000"/>
              </a:spcBef>
              <a:spcAft>
                <a:spcPts val="0"/>
              </a:spcAft>
              <a:buNone/>
            </a:pPr>
            <a:r>
              <a:t/>
            </a:r>
            <a:endParaRPr sz="3700"/>
          </a:p>
        </p:txBody>
      </p:sp>
      <p:pic>
        <p:nvPicPr>
          <p:cNvPr id="562" name="Google Shape;562;p83"/>
          <p:cNvPicPr preferRelativeResize="0"/>
          <p:nvPr/>
        </p:nvPicPr>
        <p:blipFill>
          <a:blip r:embed="rId3">
            <a:alphaModFix/>
          </a:blip>
          <a:stretch>
            <a:fillRect/>
          </a:stretch>
        </p:blipFill>
        <p:spPr>
          <a:xfrm>
            <a:off x="352750" y="1901723"/>
            <a:ext cx="4488925" cy="3872325"/>
          </a:xfrm>
          <a:prstGeom prst="rect">
            <a:avLst/>
          </a:prstGeom>
          <a:noFill/>
          <a:ln>
            <a:noFill/>
          </a:ln>
        </p:spPr>
      </p:pic>
      <p:pic>
        <p:nvPicPr>
          <p:cNvPr id="563" name="Google Shape;563;p83"/>
          <p:cNvPicPr preferRelativeResize="0"/>
          <p:nvPr/>
        </p:nvPicPr>
        <p:blipFill>
          <a:blip r:embed="rId4">
            <a:alphaModFix/>
          </a:blip>
          <a:stretch>
            <a:fillRect/>
          </a:stretch>
        </p:blipFill>
        <p:spPr>
          <a:xfrm>
            <a:off x="4841675" y="2170950"/>
            <a:ext cx="4114800" cy="2981325"/>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7" name="Shape 567"/>
        <p:cNvGrpSpPr/>
        <p:nvPr/>
      </p:nvGrpSpPr>
      <p:grpSpPr>
        <a:xfrm>
          <a:off x="0" y="0"/>
          <a:ext cx="0" cy="0"/>
          <a:chOff x="0" y="0"/>
          <a:chExt cx="0" cy="0"/>
        </a:xfrm>
      </p:grpSpPr>
      <p:sp>
        <p:nvSpPr>
          <p:cNvPr id="568" name="Google Shape;568;p84"/>
          <p:cNvSpPr txBox="1"/>
          <p:nvPr/>
        </p:nvSpPr>
        <p:spPr>
          <a:xfrm>
            <a:off x="749850" y="152183"/>
            <a:ext cx="7136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600">
                <a:solidFill>
                  <a:schemeClr val="lt1"/>
                </a:solidFill>
                <a:latin typeface="Gill Sans"/>
                <a:ea typeface="Gill Sans"/>
                <a:cs typeface="Gill Sans"/>
                <a:sym typeface="Gill Sans"/>
              </a:rPr>
              <a:t>Maths - Revision Resources</a:t>
            </a:r>
            <a:endParaRPr sz="3600">
              <a:solidFill>
                <a:schemeClr val="lt1"/>
              </a:solidFill>
              <a:latin typeface="Gill Sans"/>
              <a:ea typeface="Gill Sans"/>
              <a:cs typeface="Gill Sans"/>
              <a:sym typeface="Gill Sans"/>
            </a:endParaRPr>
          </a:p>
        </p:txBody>
      </p:sp>
      <p:sp>
        <p:nvSpPr>
          <p:cNvPr id="569" name="Google Shape;569;p84"/>
          <p:cNvSpPr txBox="1"/>
          <p:nvPr>
            <p:ph idx="4294967295" type="body"/>
          </p:nvPr>
        </p:nvSpPr>
        <p:spPr>
          <a:xfrm>
            <a:off x="273900" y="1253600"/>
            <a:ext cx="8247300" cy="5170800"/>
          </a:xfrm>
          <a:prstGeom prst="rect">
            <a:avLst/>
          </a:prstGeom>
        </p:spPr>
        <p:txBody>
          <a:bodyPr anchorCtr="0" anchor="t" bIns="45700" lIns="91425" spcFirstLastPara="1" rIns="91425" wrap="square" tIns="45700">
            <a:normAutofit lnSpcReduction="10000"/>
          </a:bodyPr>
          <a:lstStyle/>
          <a:p>
            <a:pPr indent="0" lvl="0" marL="0" rtl="0" algn="l">
              <a:spcBef>
                <a:spcPts val="1000"/>
              </a:spcBef>
              <a:spcAft>
                <a:spcPts val="0"/>
              </a:spcAft>
              <a:buNone/>
            </a:pPr>
            <a:r>
              <a:rPr lang="en-GB" sz="3700"/>
              <a:t>MathsGenie Website:</a:t>
            </a:r>
            <a:endParaRPr sz="3700"/>
          </a:p>
          <a:p>
            <a:pPr indent="-463550" lvl="0" marL="457200" rtl="0" algn="l">
              <a:spcBef>
                <a:spcPts val="1000"/>
              </a:spcBef>
              <a:spcAft>
                <a:spcPts val="0"/>
              </a:spcAft>
              <a:buSzPts val="3700"/>
              <a:buChar char="-"/>
            </a:pPr>
            <a:r>
              <a:rPr lang="en-GB" sz="3700"/>
              <a:t>Website filled with exam questions</a:t>
            </a:r>
            <a:endParaRPr sz="3700"/>
          </a:p>
          <a:p>
            <a:pPr indent="-463550" lvl="0" marL="457200" rtl="0" algn="l">
              <a:spcBef>
                <a:spcPts val="0"/>
              </a:spcBef>
              <a:spcAft>
                <a:spcPts val="0"/>
              </a:spcAft>
              <a:buSzPts val="3700"/>
              <a:buChar char="-"/>
            </a:pPr>
            <a:r>
              <a:rPr lang="en-GB" sz="3700"/>
              <a:t>Search for individual topics or select topics based on their grade</a:t>
            </a:r>
            <a:endParaRPr sz="3700"/>
          </a:p>
          <a:p>
            <a:pPr indent="-463550" lvl="0" marL="457200" rtl="0" algn="l">
              <a:spcBef>
                <a:spcPts val="0"/>
              </a:spcBef>
              <a:spcAft>
                <a:spcPts val="0"/>
              </a:spcAft>
              <a:buSzPts val="3700"/>
              <a:buChar char="-"/>
            </a:pPr>
            <a:r>
              <a:rPr lang="en-GB" sz="3700"/>
              <a:t>Full worked answers are available for each topic</a:t>
            </a:r>
            <a:endParaRPr sz="3700"/>
          </a:p>
          <a:p>
            <a:pPr indent="-463550" lvl="0" marL="457200" rtl="0" algn="l">
              <a:spcBef>
                <a:spcPts val="0"/>
              </a:spcBef>
              <a:spcAft>
                <a:spcPts val="0"/>
              </a:spcAft>
              <a:buSzPts val="3700"/>
              <a:buChar char="-"/>
            </a:pPr>
            <a:r>
              <a:rPr lang="en-GB" sz="3700"/>
              <a:t>Full list of past edexcel exam papers with video and worked solutions</a:t>
            </a:r>
            <a:endParaRPr sz="3700"/>
          </a:p>
          <a:p>
            <a:pPr indent="0" lvl="0" marL="0" rtl="0" algn="l">
              <a:spcBef>
                <a:spcPts val="1000"/>
              </a:spcBef>
              <a:spcAft>
                <a:spcPts val="0"/>
              </a:spcAft>
              <a:buNone/>
            </a:pPr>
            <a:r>
              <a:t/>
            </a:r>
            <a:endParaRPr sz="3700"/>
          </a:p>
          <a:p>
            <a:pPr indent="0" lvl="0" marL="0" rtl="0" algn="l">
              <a:spcBef>
                <a:spcPts val="1000"/>
              </a:spcBef>
              <a:spcAft>
                <a:spcPts val="0"/>
              </a:spcAft>
              <a:buNone/>
            </a:pPr>
            <a:r>
              <a:t/>
            </a:r>
            <a:endParaRPr sz="3700"/>
          </a:p>
        </p:txBody>
      </p:sp>
      <p:pic>
        <p:nvPicPr>
          <p:cNvPr id="570" name="Google Shape;570;p84"/>
          <p:cNvPicPr preferRelativeResize="0"/>
          <p:nvPr/>
        </p:nvPicPr>
        <p:blipFill>
          <a:blip r:embed="rId3">
            <a:alphaModFix/>
          </a:blip>
          <a:stretch>
            <a:fillRect/>
          </a:stretch>
        </p:blipFill>
        <p:spPr>
          <a:xfrm>
            <a:off x="2703665" y="5341550"/>
            <a:ext cx="3602550" cy="108285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85"/>
          <p:cNvSpPr txBox="1"/>
          <p:nvPr/>
        </p:nvSpPr>
        <p:spPr>
          <a:xfrm>
            <a:off x="749850" y="152183"/>
            <a:ext cx="7136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600">
                <a:solidFill>
                  <a:schemeClr val="lt1"/>
                </a:solidFill>
                <a:latin typeface="Gill Sans"/>
                <a:ea typeface="Gill Sans"/>
                <a:cs typeface="Gill Sans"/>
                <a:sym typeface="Gill Sans"/>
              </a:rPr>
              <a:t>Maths - Revision Resources</a:t>
            </a:r>
            <a:endParaRPr sz="3600">
              <a:solidFill>
                <a:schemeClr val="lt1"/>
              </a:solidFill>
              <a:latin typeface="Gill Sans"/>
              <a:ea typeface="Gill Sans"/>
              <a:cs typeface="Gill Sans"/>
              <a:sym typeface="Gill Sans"/>
            </a:endParaRPr>
          </a:p>
        </p:txBody>
      </p:sp>
      <p:pic>
        <p:nvPicPr>
          <p:cNvPr id="576" name="Google Shape;576;p85"/>
          <p:cNvPicPr preferRelativeResize="0"/>
          <p:nvPr/>
        </p:nvPicPr>
        <p:blipFill>
          <a:blip r:embed="rId3">
            <a:alphaModFix/>
          </a:blip>
          <a:stretch>
            <a:fillRect/>
          </a:stretch>
        </p:blipFill>
        <p:spPr>
          <a:xfrm>
            <a:off x="83425" y="922946"/>
            <a:ext cx="8839200" cy="483654"/>
          </a:xfrm>
          <a:prstGeom prst="rect">
            <a:avLst/>
          </a:prstGeom>
          <a:noFill/>
          <a:ln>
            <a:noFill/>
          </a:ln>
        </p:spPr>
      </p:pic>
      <p:pic>
        <p:nvPicPr>
          <p:cNvPr id="577" name="Google Shape;577;p85"/>
          <p:cNvPicPr preferRelativeResize="0"/>
          <p:nvPr/>
        </p:nvPicPr>
        <p:blipFill>
          <a:blip r:embed="rId4">
            <a:alphaModFix/>
          </a:blip>
          <a:stretch>
            <a:fillRect/>
          </a:stretch>
        </p:blipFill>
        <p:spPr>
          <a:xfrm>
            <a:off x="152400" y="1716650"/>
            <a:ext cx="8839201" cy="4803246"/>
          </a:xfrm>
          <a:prstGeom prst="rect">
            <a:avLst/>
          </a:prstGeom>
          <a:noFill/>
          <a:ln>
            <a:noFill/>
          </a:ln>
        </p:spPr>
      </p:pic>
      <p:sp>
        <p:nvSpPr>
          <p:cNvPr id="578" name="Google Shape;578;p85"/>
          <p:cNvSpPr/>
          <p:nvPr/>
        </p:nvSpPr>
        <p:spPr>
          <a:xfrm>
            <a:off x="1635650" y="944275"/>
            <a:ext cx="1212000" cy="4410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86"/>
          <p:cNvSpPr txBox="1"/>
          <p:nvPr/>
        </p:nvSpPr>
        <p:spPr>
          <a:xfrm>
            <a:off x="749850" y="152183"/>
            <a:ext cx="7136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600">
                <a:solidFill>
                  <a:schemeClr val="lt1"/>
                </a:solidFill>
                <a:latin typeface="Gill Sans"/>
                <a:ea typeface="Gill Sans"/>
                <a:cs typeface="Gill Sans"/>
                <a:sym typeface="Gill Sans"/>
              </a:rPr>
              <a:t>Maths - Revision Resources</a:t>
            </a:r>
            <a:endParaRPr sz="3600">
              <a:solidFill>
                <a:schemeClr val="lt1"/>
              </a:solidFill>
              <a:latin typeface="Gill Sans"/>
              <a:ea typeface="Gill Sans"/>
              <a:cs typeface="Gill Sans"/>
              <a:sym typeface="Gill Sans"/>
            </a:endParaRPr>
          </a:p>
        </p:txBody>
      </p:sp>
      <p:pic>
        <p:nvPicPr>
          <p:cNvPr id="584" name="Google Shape;584;p86"/>
          <p:cNvPicPr preferRelativeResize="0"/>
          <p:nvPr/>
        </p:nvPicPr>
        <p:blipFill>
          <a:blip r:embed="rId3">
            <a:alphaModFix/>
          </a:blip>
          <a:stretch>
            <a:fillRect/>
          </a:stretch>
        </p:blipFill>
        <p:spPr>
          <a:xfrm>
            <a:off x="83425" y="922946"/>
            <a:ext cx="8839200" cy="483654"/>
          </a:xfrm>
          <a:prstGeom prst="rect">
            <a:avLst/>
          </a:prstGeom>
          <a:noFill/>
          <a:ln>
            <a:noFill/>
          </a:ln>
        </p:spPr>
      </p:pic>
      <p:sp>
        <p:nvSpPr>
          <p:cNvPr id="585" name="Google Shape;585;p86"/>
          <p:cNvSpPr/>
          <p:nvPr/>
        </p:nvSpPr>
        <p:spPr>
          <a:xfrm>
            <a:off x="2946150" y="944275"/>
            <a:ext cx="1212000" cy="441000"/>
          </a:xfrm>
          <a:prstGeom prst="ellipse">
            <a:avLst/>
          </a:prstGeom>
          <a:noFill/>
          <a:ln cap="flat" cmpd="sng" w="3810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Calibri"/>
              <a:ea typeface="Calibri"/>
              <a:cs typeface="Calibri"/>
              <a:sym typeface="Calibri"/>
            </a:endParaRPr>
          </a:p>
        </p:txBody>
      </p:sp>
      <p:pic>
        <p:nvPicPr>
          <p:cNvPr id="586" name="Google Shape;586;p86"/>
          <p:cNvPicPr preferRelativeResize="0"/>
          <p:nvPr/>
        </p:nvPicPr>
        <p:blipFill>
          <a:blip r:embed="rId4">
            <a:alphaModFix/>
          </a:blip>
          <a:stretch>
            <a:fillRect/>
          </a:stretch>
        </p:blipFill>
        <p:spPr>
          <a:xfrm>
            <a:off x="152400" y="1559000"/>
            <a:ext cx="8629915" cy="5146599"/>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sp>
        <p:nvSpPr>
          <p:cNvPr id="591" name="Google Shape;591;p87"/>
          <p:cNvSpPr txBox="1"/>
          <p:nvPr/>
        </p:nvSpPr>
        <p:spPr>
          <a:xfrm>
            <a:off x="749850" y="152183"/>
            <a:ext cx="7136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600">
                <a:solidFill>
                  <a:schemeClr val="lt1"/>
                </a:solidFill>
                <a:latin typeface="Gill Sans"/>
                <a:ea typeface="Gill Sans"/>
                <a:cs typeface="Gill Sans"/>
                <a:sym typeface="Gill Sans"/>
              </a:rPr>
              <a:t>Maths - Revision Resources</a:t>
            </a:r>
            <a:endParaRPr sz="3600">
              <a:solidFill>
                <a:schemeClr val="lt1"/>
              </a:solidFill>
              <a:latin typeface="Gill Sans"/>
              <a:ea typeface="Gill Sans"/>
              <a:cs typeface="Gill Sans"/>
              <a:sym typeface="Gill Sans"/>
            </a:endParaRPr>
          </a:p>
        </p:txBody>
      </p:sp>
      <p:sp>
        <p:nvSpPr>
          <p:cNvPr id="592" name="Google Shape;592;p87"/>
          <p:cNvSpPr txBox="1"/>
          <p:nvPr>
            <p:ph idx="4294967295" type="body"/>
          </p:nvPr>
        </p:nvSpPr>
        <p:spPr>
          <a:xfrm>
            <a:off x="273900" y="1253600"/>
            <a:ext cx="8247300" cy="5170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GB" sz="3700"/>
              <a:t>QLAs</a:t>
            </a:r>
            <a:r>
              <a:rPr lang="en-GB" sz="3700"/>
              <a:t>:</a:t>
            </a:r>
            <a:endParaRPr sz="3700"/>
          </a:p>
          <a:p>
            <a:pPr indent="-463550" lvl="0" marL="457200" rtl="0" algn="l">
              <a:spcBef>
                <a:spcPts val="1000"/>
              </a:spcBef>
              <a:spcAft>
                <a:spcPts val="0"/>
              </a:spcAft>
              <a:buSzPts val="3700"/>
              <a:buChar char="-"/>
            </a:pPr>
            <a:r>
              <a:rPr lang="en-GB" sz="3700"/>
              <a:t>List of topics prioritised and tailored for each student</a:t>
            </a:r>
            <a:endParaRPr sz="3700"/>
          </a:p>
          <a:p>
            <a:pPr indent="-463550" lvl="0" marL="457200" rtl="0" algn="l">
              <a:spcBef>
                <a:spcPts val="0"/>
              </a:spcBef>
              <a:spcAft>
                <a:spcPts val="0"/>
              </a:spcAft>
              <a:buSzPts val="3700"/>
              <a:buChar char="-"/>
            </a:pPr>
            <a:r>
              <a:rPr lang="en-GB" sz="3700"/>
              <a:t>Based on answers to mock exam</a:t>
            </a:r>
            <a:endParaRPr sz="3700"/>
          </a:p>
          <a:p>
            <a:pPr indent="-463550" lvl="0" marL="457200" rtl="0" algn="l">
              <a:spcBef>
                <a:spcPts val="0"/>
              </a:spcBef>
              <a:spcAft>
                <a:spcPts val="0"/>
              </a:spcAft>
              <a:buSzPts val="3700"/>
              <a:buChar char="-"/>
            </a:pPr>
            <a:r>
              <a:rPr lang="en-GB" sz="3700"/>
              <a:t>All topics highlighted in red, amber or green</a:t>
            </a:r>
            <a:endParaRPr sz="3700"/>
          </a:p>
          <a:p>
            <a:pPr indent="-463550" lvl="0" marL="457200" rtl="0" algn="l">
              <a:spcBef>
                <a:spcPts val="0"/>
              </a:spcBef>
              <a:spcAft>
                <a:spcPts val="0"/>
              </a:spcAft>
              <a:buSzPts val="3700"/>
              <a:buChar char="-"/>
            </a:pPr>
            <a:r>
              <a:rPr lang="en-GB" sz="3700"/>
              <a:t>Each student will receive a copy after each mock</a:t>
            </a:r>
            <a:endParaRPr sz="3700"/>
          </a:p>
          <a:p>
            <a:pPr indent="0" lvl="0" marL="0" rtl="0" algn="l">
              <a:spcBef>
                <a:spcPts val="1000"/>
              </a:spcBef>
              <a:spcAft>
                <a:spcPts val="0"/>
              </a:spcAft>
              <a:buNone/>
            </a:pPr>
            <a:r>
              <a:t/>
            </a:r>
            <a:endParaRPr sz="3700"/>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6" name="Shape 596"/>
        <p:cNvGrpSpPr/>
        <p:nvPr/>
      </p:nvGrpSpPr>
      <p:grpSpPr>
        <a:xfrm>
          <a:off x="0" y="0"/>
          <a:ext cx="0" cy="0"/>
          <a:chOff x="0" y="0"/>
          <a:chExt cx="0" cy="0"/>
        </a:xfrm>
      </p:grpSpPr>
      <p:sp>
        <p:nvSpPr>
          <p:cNvPr id="597" name="Google Shape;597;p88"/>
          <p:cNvSpPr txBox="1"/>
          <p:nvPr/>
        </p:nvSpPr>
        <p:spPr>
          <a:xfrm>
            <a:off x="749850" y="152183"/>
            <a:ext cx="7136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600">
                <a:solidFill>
                  <a:schemeClr val="lt1"/>
                </a:solidFill>
                <a:latin typeface="Gill Sans"/>
                <a:ea typeface="Gill Sans"/>
                <a:cs typeface="Gill Sans"/>
                <a:sym typeface="Gill Sans"/>
              </a:rPr>
              <a:t>Maths - Revision Resources</a:t>
            </a:r>
            <a:endParaRPr sz="3600">
              <a:solidFill>
                <a:schemeClr val="lt1"/>
              </a:solidFill>
              <a:latin typeface="Gill Sans"/>
              <a:ea typeface="Gill Sans"/>
              <a:cs typeface="Gill Sans"/>
              <a:sym typeface="Gill Sans"/>
            </a:endParaRPr>
          </a:p>
        </p:txBody>
      </p:sp>
      <p:sp>
        <p:nvSpPr>
          <p:cNvPr id="598" name="Google Shape;598;p88"/>
          <p:cNvSpPr txBox="1"/>
          <p:nvPr>
            <p:ph idx="4294967295" type="body"/>
          </p:nvPr>
        </p:nvSpPr>
        <p:spPr>
          <a:xfrm>
            <a:off x="106400" y="1066375"/>
            <a:ext cx="8247300" cy="5170800"/>
          </a:xfrm>
          <a:prstGeom prst="rect">
            <a:avLst/>
          </a:prstGeom>
        </p:spPr>
        <p:txBody>
          <a:bodyPr anchorCtr="0" anchor="t" bIns="45700" lIns="91425" spcFirstLastPara="1" rIns="91425" wrap="square" tIns="45700">
            <a:normAutofit/>
          </a:bodyPr>
          <a:lstStyle/>
          <a:p>
            <a:pPr indent="0" lvl="0" marL="0" rtl="0" algn="l">
              <a:spcBef>
                <a:spcPts val="1000"/>
              </a:spcBef>
              <a:spcAft>
                <a:spcPts val="0"/>
              </a:spcAft>
              <a:buNone/>
            </a:pPr>
            <a:r>
              <a:rPr lang="en-GB" sz="3700"/>
              <a:t>QLAs:</a:t>
            </a:r>
            <a:endParaRPr sz="3700"/>
          </a:p>
          <a:p>
            <a:pPr indent="0" lvl="0" marL="0" rtl="0" algn="l">
              <a:spcBef>
                <a:spcPts val="1000"/>
              </a:spcBef>
              <a:spcAft>
                <a:spcPts val="0"/>
              </a:spcAft>
              <a:buNone/>
            </a:pPr>
            <a:r>
              <a:t/>
            </a:r>
            <a:endParaRPr sz="3700"/>
          </a:p>
          <a:p>
            <a:pPr indent="0" lvl="0" marL="0" rtl="0" algn="l">
              <a:spcBef>
                <a:spcPts val="1000"/>
              </a:spcBef>
              <a:spcAft>
                <a:spcPts val="0"/>
              </a:spcAft>
              <a:buNone/>
            </a:pPr>
            <a:r>
              <a:t/>
            </a:r>
            <a:endParaRPr sz="3700"/>
          </a:p>
        </p:txBody>
      </p:sp>
      <p:pic>
        <p:nvPicPr>
          <p:cNvPr id="599" name="Google Shape;599;p88"/>
          <p:cNvPicPr preferRelativeResize="0"/>
          <p:nvPr/>
        </p:nvPicPr>
        <p:blipFill>
          <a:blip r:embed="rId3">
            <a:alphaModFix/>
          </a:blip>
          <a:stretch>
            <a:fillRect/>
          </a:stretch>
        </p:blipFill>
        <p:spPr>
          <a:xfrm>
            <a:off x="1340075" y="1066375"/>
            <a:ext cx="7626575" cy="4989626"/>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sp>
        <p:nvSpPr>
          <p:cNvPr id="604" name="Google Shape;604;p89"/>
          <p:cNvSpPr txBox="1"/>
          <p:nvPr/>
        </p:nvSpPr>
        <p:spPr>
          <a:xfrm>
            <a:off x="749850" y="152183"/>
            <a:ext cx="7136100" cy="738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600">
                <a:solidFill>
                  <a:schemeClr val="lt1"/>
                </a:solidFill>
                <a:latin typeface="Gill Sans"/>
                <a:ea typeface="Gill Sans"/>
                <a:cs typeface="Gill Sans"/>
                <a:sym typeface="Gill Sans"/>
              </a:rPr>
              <a:t>Maths - Tips to Success</a:t>
            </a:r>
            <a:endParaRPr sz="3600">
              <a:solidFill>
                <a:schemeClr val="lt1"/>
              </a:solidFill>
              <a:latin typeface="Gill Sans"/>
              <a:ea typeface="Gill Sans"/>
              <a:cs typeface="Gill Sans"/>
              <a:sym typeface="Gill Sans"/>
            </a:endParaRPr>
          </a:p>
        </p:txBody>
      </p:sp>
      <p:pic>
        <p:nvPicPr>
          <p:cNvPr id="605" name="Google Shape;605;p89"/>
          <p:cNvPicPr preferRelativeResize="0"/>
          <p:nvPr/>
        </p:nvPicPr>
        <p:blipFill>
          <a:blip r:embed="rId3">
            <a:alphaModFix/>
          </a:blip>
          <a:stretch>
            <a:fillRect/>
          </a:stretch>
        </p:blipFill>
        <p:spPr>
          <a:xfrm>
            <a:off x="152400" y="1043475"/>
            <a:ext cx="3871666" cy="1299225"/>
          </a:xfrm>
          <a:prstGeom prst="rect">
            <a:avLst/>
          </a:prstGeom>
          <a:noFill/>
          <a:ln>
            <a:noFill/>
          </a:ln>
        </p:spPr>
      </p:pic>
      <p:pic>
        <p:nvPicPr>
          <p:cNvPr id="606" name="Google Shape;606;p89"/>
          <p:cNvPicPr preferRelativeResize="0"/>
          <p:nvPr/>
        </p:nvPicPr>
        <p:blipFill>
          <a:blip r:embed="rId4">
            <a:alphaModFix/>
          </a:blip>
          <a:stretch>
            <a:fillRect/>
          </a:stretch>
        </p:blipFill>
        <p:spPr>
          <a:xfrm>
            <a:off x="440338" y="3144025"/>
            <a:ext cx="3200400" cy="2746100"/>
          </a:xfrm>
          <a:prstGeom prst="rect">
            <a:avLst/>
          </a:prstGeom>
          <a:noFill/>
          <a:ln>
            <a:noFill/>
          </a:ln>
        </p:spPr>
      </p:pic>
      <p:pic>
        <p:nvPicPr>
          <p:cNvPr id="607" name="Google Shape;607;p89"/>
          <p:cNvPicPr preferRelativeResize="0"/>
          <p:nvPr/>
        </p:nvPicPr>
        <p:blipFill>
          <a:blip r:embed="rId5">
            <a:alphaModFix/>
          </a:blip>
          <a:stretch>
            <a:fillRect/>
          </a:stretch>
        </p:blipFill>
        <p:spPr>
          <a:xfrm>
            <a:off x="4512375" y="950725"/>
            <a:ext cx="4300324" cy="2082538"/>
          </a:xfrm>
          <a:prstGeom prst="rect">
            <a:avLst/>
          </a:prstGeom>
          <a:noFill/>
          <a:ln>
            <a:noFill/>
          </a:ln>
        </p:spPr>
      </p:pic>
      <p:pic>
        <p:nvPicPr>
          <p:cNvPr id="608" name="Google Shape;608;p89"/>
          <p:cNvPicPr preferRelativeResize="0"/>
          <p:nvPr/>
        </p:nvPicPr>
        <p:blipFill>
          <a:blip r:embed="rId6">
            <a:alphaModFix/>
          </a:blip>
          <a:stretch>
            <a:fillRect/>
          </a:stretch>
        </p:blipFill>
        <p:spPr>
          <a:xfrm>
            <a:off x="4512375" y="3661400"/>
            <a:ext cx="4207550" cy="1236900"/>
          </a:xfrm>
          <a:prstGeom prst="rect">
            <a:avLst/>
          </a:prstGeom>
          <a:noFill/>
          <a:ln>
            <a:noFill/>
          </a:ln>
        </p:spPr>
      </p:pic>
      <p:pic>
        <p:nvPicPr>
          <p:cNvPr id="609" name="Google Shape;609;p89"/>
          <p:cNvPicPr preferRelativeResize="0"/>
          <p:nvPr/>
        </p:nvPicPr>
        <p:blipFill>
          <a:blip r:embed="rId7">
            <a:alphaModFix/>
          </a:blip>
          <a:stretch>
            <a:fillRect/>
          </a:stretch>
        </p:blipFill>
        <p:spPr>
          <a:xfrm>
            <a:off x="1902575" y="2373912"/>
            <a:ext cx="497925" cy="738900"/>
          </a:xfrm>
          <a:prstGeom prst="rect">
            <a:avLst/>
          </a:prstGeom>
          <a:noFill/>
          <a:ln>
            <a:noFill/>
          </a:ln>
        </p:spPr>
      </p:pic>
      <p:pic>
        <p:nvPicPr>
          <p:cNvPr id="610" name="Google Shape;610;p89"/>
          <p:cNvPicPr preferRelativeResize="0"/>
          <p:nvPr/>
        </p:nvPicPr>
        <p:blipFill>
          <a:blip r:embed="rId8">
            <a:alphaModFix/>
          </a:blip>
          <a:stretch>
            <a:fillRect/>
          </a:stretch>
        </p:blipFill>
        <p:spPr>
          <a:xfrm rot="-1724433">
            <a:off x="3693124" y="2945139"/>
            <a:ext cx="742703" cy="408173"/>
          </a:xfrm>
          <a:prstGeom prst="rect">
            <a:avLst/>
          </a:prstGeom>
          <a:noFill/>
          <a:ln>
            <a:noFill/>
          </a:ln>
        </p:spPr>
      </p:pic>
      <p:pic>
        <p:nvPicPr>
          <p:cNvPr id="611" name="Google Shape;611;p89"/>
          <p:cNvPicPr preferRelativeResize="0"/>
          <p:nvPr/>
        </p:nvPicPr>
        <p:blipFill>
          <a:blip r:embed="rId7">
            <a:alphaModFix/>
          </a:blip>
          <a:stretch>
            <a:fillRect/>
          </a:stretch>
        </p:blipFill>
        <p:spPr>
          <a:xfrm>
            <a:off x="6489775" y="3062325"/>
            <a:ext cx="345525" cy="570000"/>
          </a:xfrm>
          <a:prstGeom prst="rect">
            <a:avLst/>
          </a:prstGeom>
          <a:noFill/>
          <a:ln>
            <a:noFill/>
          </a:ln>
        </p:spPr>
      </p:pic>
      <p:pic>
        <p:nvPicPr>
          <p:cNvPr id="612" name="Google Shape;612;p89"/>
          <p:cNvPicPr preferRelativeResize="0"/>
          <p:nvPr/>
        </p:nvPicPr>
        <p:blipFill>
          <a:blip r:embed="rId7">
            <a:alphaModFix/>
          </a:blip>
          <a:stretch>
            <a:fillRect/>
          </a:stretch>
        </p:blipFill>
        <p:spPr>
          <a:xfrm>
            <a:off x="6473200" y="4943575"/>
            <a:ext cx="345525" cy="570000"/>
          </a:xfrm>
          <a:prstGeom prst="rect">
            <a:avLst/>
          </a:prstGeom>
          <a:noFill/>
          <a:ln>
            <a:noFill/>
          </a:ln>
        </p:spPr>
      </p:pic>
      <p:pic>
        <p:nvPicPr>
          <p:cNvPr id="613" name="Google Shape;613;p89"/>
          <p:cNvPicPr preferRelativeResize="0"/>
          <p:nvPr/>
        </p:nvPicPr>
        <p:blipFill>
          <a:blip r:embed="rId7">
            <a:alphaModFix/>
          </a:blip>
          <a:stretch>
            <a:fillRect/>
          </a:stretch>
        </p:blipFill>
        <p:spPr>
          <a:xfrm rot="6310975">
            <a:off x="3788275" y="5363750"/>
            <a:ext cx="345525" cy="570000"/>
          </a:xfrm>
          <a:prstGeom prst="rect">
            <a:avLst/>
          </a:prstGeom>
          <a:noFill/>
          <a:ln>
            <a:noFill/>
          </a:ln>
        </p:spPr>
      </p:pic>
      <p:pic>
        <p:nvPicPr>
          <p:cNvPr id="614" name="Google Shape;614;p89"/>
          <p:cNvPicPr preferRelativeResize="0"/>
          <p:nvPr/>
        </p:nvPicPr>
        <p:blipFill>
          <a:blip r:embed="rId9">
            <a:alphaModFix/>
          </a:blip>
          <a:stretch>
            <a:fillRect/>
          </a:stretch>
        </p:blipFill>
        <p:spPr>
          <a:xfrm>
            <a:off x="4512375" y="5558850"/>
            <a:ext cx="4300326" cy="671091"/>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8" name="Shape 618"/>
        <p:cNvGrpSpPr/>
        <p:nvPr/>
      </p:nvGrpSpPr>
      <p:grpSpPr>
        <a:xfrm>
          <a:off x="0" y="0"/>
          <a:ext cx="0" cy="0"/>
          <a:chOff x="0" y="0"/>
          <a:chExt cx="0" cy="0"/>
        </a:xfrm>
      </p:grpSpPr>
      <p:sp>
        <p:nvSpPr>
          <p:cNvPr id="619" name="Google Shape;619;p90"/>
          <p:cNvSpPr txBox="1"/>
          <p:nvPr/>
        </p:nvSpPr>
        <p:spPr>
          <a:xfrm>
            <a:off x="914400" y="2861955"/>
            <a:ext cx="731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620" name="Google Shape;620;p90"/>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lt1"/>
                </a:solidFill>
                <a:latin typeface="Gill Sans"/>
                <a:ea typeface="Gill Sans"/>
                <a:cs typeface="Gill Sans"/>
                <a:sym typeface="Gill Sans"/>
              </a:rPr>
              <a:t>Maths - Questions &amp; Answers</a:t>
            </a:r>
            <a:endParaRPr sz="2800">
              <a:solidFill>
                <a:schemeClr val="lt1"/>
              </a:solidFill>
              <a:latin typeface="Gill Sans"/>
              <a:ea typeface="Gill Sans"/>
              <a:cs typeface="Gill Sans"/>
              <a:sym typeface="Gill Sans"/>
            </a:endParaRPr>
          </a:p>
        </p:txBody>
      </p:sp>
      <p:sp>
        <p:nvSpPr>
          <p:cNvPr id="621" name="Google Shape;621;p90"/>
          <p:cNvSpPr txBox="1"/>
          <p:nvPr/>
        </p:nvSpPr>
        <p:spPr>
          <a:xfrm>
            <a:off x="726950" y="1034283"/>
            <a:ext cx="7946100" cy="8313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a:latin typeface="Gill Sans"/>
                <a:ea typeface="Gill Sans"/>
                <a:cs typeface="Gill Sans"/>
                <a:sym typeface="Gill Sans"/>
              </a:rPr>
              <a:t>How much homework should my child be doing in maths?</a:t>
            </a:r>
            <a:endParaRPr b="1">
              <a:latin typeface="Gill Sans"/>
              <a:ea typeface="Gill Sans"/>
              <a:cs typeface="Gill Sans"/>
              <a:sym typeface="Gill Sans"/>
            </a:endParaRPr>
          </a:p>
          <a:p>
            <a:pPr indent="0" lvl="0" marL="0" rtl="0" algn="l">
              <a:spcBef>
                <a:spcPts val="0"/>
              </a:spcBef>
              <a:spcAft>
                <a:spcPts val="0"/>
              </a:spcAft>
              <a:buNone/>
            </a:pPr>
            <a:r>
              <a:t/>
            </a:r>
            <a:endParaRPr b="1">
              <a:latin typeface="Gill Sans"/>
              <a:ea typeface="Gill Sans"/>
              <a:cs typeface="Gill Sans"/>
              <a:sym typeface="Gill Sans"/>
            </a:endParaRPr>
          </a:p>
          <a:p>
            <a:pPr indent="0" lvl="0" marL="0" rtl="0" algn="l">
              <a:spcBef>
                <a:spcPts val="0"/>
              </a:spcBef>
              <a:spcAft>
                <a:spcPts val="0"/>
              </a:spcAft>
              <a:buNone/>
            </a:pPr>
            <a:r>
              <a:rPr lang="en-GB">
                <a:latin typeface="Gill Sans"/>
                <a:ea typeface="Gill Sans"/>
                <a:cs typeface="Gill Sans"/>
                <a:sym typeface="Gill Sans"/>
              </a:rPr>
              <a:t>Homework will be set once a week and your child should be doing between 40 and 60 minutes</a:t>
            </a:r>
            <a:endParaRPr>
              <a:latin typeface="Gill Sans"/>
              <a:ea typeface="Gill Sans"/>
              <a:cs typeface="Gill Sans"/>
              <a:sym typeface="Gill Sans"/>
            </a:endParaRPr>
          </a:p>
        </p:txBody>
      </p:sp>
      <p:sp>
        <p:nvSpPr>
          <p:cNvPr id="622" name="Google Shape;622;p90"/>
          <p:cNvSpPr txBox="1"/>
          <p:nvPr/>
        </p:nvSpPr>
        <p:spPr>
          <a:xfrm>
            <a:off x="726950" y="2071733"/>
            <a:ext cx="7987200" cy="1262100"/>
          </a:xfrm>
          <a:prstGeom prst="rect">
            <a:avLst/>
          </a:prstGeom>
          <a:solidFill>
            <a:srgbClr val="FFD966"/>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GB">
                <a:solidFill>
                  <a:schemeClr val="dk1"/>
                </a:solidFill>
                <a:latin typeface="Gill Sans"/>
                <a:ea typeface="Gill Sans"/>
                <a:cs typeface="Gill Sans"/>
                <a:sym typeface="Gill Sans"/>
              </a:rPr>
              <a:t>Why does my child need GCSE maths?</a:t>
            </a:r>
            <a:endParaRPr b="1">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rPr lang="en-GB">
                <a:solidFill>
                  <a:schemeClr val="dk1"/>
                </a:solidFill>
                <a:latin typeface="Gill Sans"/>
                <a:ea typeface="Gill Sans"/>
                <a:cs typeface="Gill Sans"/>
                <a:sym typeface="Gill Sans"/>
              </a:rPr>
              <a:t>Maths underpins so many areas of everyday life as well as supporting learning in other fields.</a:t>
            </a:r>
            <a:endParaRPr>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rPr lang="en-GB">
                <a:solidFill>
                  <a:schemeClr val="dk1"/>
                </a:solidFill>
                <a:latin typeface="Gill Sans"/>
                <a:ea typeface="Gill Sans"/>
                <a:cs typeface="Gill Sans"/>
                <a:sym typeface="Gill Sans"/>
              </a:rPr>
              <a:t>GCSE maths at grade 4 or above is needed for many post 16 courses and all university courses, and your child will continue to study maths at college if they do not achieve this at the end of year 11</a:t>
            </a:r>
            <a:endParaRPr>
              <a:solidFill>
                <a:schemeClr val="dk1"/>
              </a:solidFill>
              <a:latin typeface="Gill Sans"/>
              <a:ea typeface="Gill Sans"/>
              <a:cs typeface="Gill Sans"/>
              <a:sym typeface="Gill Sans"/>
            </a:endParaRPr>
          </a:p>
        </p:txBody>
      </p:sp>
      <p:sp>
        <p:nvSpPr>
          <p:cNvPr id="623" name="Google Shape;623;p90"/>
          <p:cNvSpPr txBox="1"/>
          <p:nvPr/>
        </p:nvSpPr>
        <p:spPr>
          <a:xfrm>
            <a:off x="726950" y="3590175"/>
            <a:ext cx="7946100" cy="1262100"/>
          </a:xfrm>
          <a:prstGeom prst="rect">
            <a:avLst/>
          </a:prstGeom>
          <a:solidFill>
            <a:srgbClr val="F1C232"/>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GB">
                <a:solidFill>
                  <a:schemeClr val="dk1"/>
                </a:solidFill>
                <a:latin typeface="Gill Sans"/>
                <a:ea typeface="Gill Sans"/>
                <a:cs typeface="Gill Sans"/>
                <a:sym typeface="Gill Sans"/>
              </a:rPr>
              <a:t>Which tier of entry will my child be on?</a:t>
            </a:r>
            <a:endParaRPr b="1">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rPr lang="en-GB">
                <a:solidFill>
                  <a:schemeClr val="dk1"/>
                </a:solidFill>
                <a:latin typeface="Gill Sans"/>
                <a:ea typeface="Gill Sans"/>
                <a:cs typeface="Gill Sans"/>
                <a:sym typeface="Gill Sans"/>
              </a:rPr>
              <a:t>Your child should already know if they are sitting the higher or foundation paper, the final decision for this will be made after the first round of mock exams</a:t>
            </a:r>
            <a:r>
              <a:rPr b="1" lang="en-GB">
                <a:solidFill>
                  <a:schemeClr val="dk1"/>
                </a:solidFill>
                <a:latin typeface="Gill Sans"/>
                <a:ea typeface="Gill Sans"/>
                <a:cs typeface="Gill Sans"/>
                <a:sym typeface="Gill Sans"/>
              </a:rPr>
              <a:t> </a:t>
            </a:r>
            <a:endParaRPr b="1">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t/>
            </a:r>
            <a:endParaRPr>
              <a:solidFill>
                <a:schemeClr val="dk1"/>
              </a:solidFill>
              <a:latin typeface="Gill Sans"/>
              <a:ea typeface="Gill Sans"/>
              <a:cs typeface="Gill Sans"/>
              <a:sym typeface="Gill Sans"/>
            </a:endParaRPr>
          </a:p>
        </p:txBody>
      </p:sp>
      <p:sp>
        <p:nvSpPr>
          <p:cNvPr id="624" name="Google Shape;624;p90"/>
          <p:cNvSpPr txBox="1"/>
          <p:nvPr/>
        </p:nvSpPr>
        <p:spPr>
          <a:xfrm>
            <a:off x="726950" y="5108625"/>
            <a:ext cx="7946100" cy="831300"/>
          </a:xfrm>
          <a:prstGeom prst="rect">
            <a:avLst/>
          </a:prstGeom>
          <a:solidFill>
            <a:srgbClr val="F1C232"/>
          </a:solid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b="1" lang="en-GB">
                <a:solidFill>
                  <a:schemeClr val="dk1"/>
                </a:solidFill>
                <a:latin typeface="Gill Sans"/>
                <a:ea typeface="Gill Sans"/>
                <a:cs typeface="Gill Sans"/>
                <a:sym typeface="Gill Sans"/>
              </a:rPr>
              <a:t>Who should my child speak to if they need extra support?</a:t>
            </a:r>
            <a:endParaRPr b="1">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t/>
            </a:r>
            <a:endParaRPr b="1">
              <a:solidFill>
                <a:schemeClr val="dk1"/>
              </a:solidFill>
              <a:latin typeface="Gill Sans"/>
              <a:ea typeface="Gill Sans"/>
              <a:cs typeface="Gill Sans"/>
              <a:sym typeface="Gill Sans"/>
            </a:endParaRPr>
          </a:p>
          <a:p>
            <a:pPr indent="0" lvl="0" marL="0" rtl="0" algn="l">
              <a:spcBef>
                <a:spcPts val="0"/>
              </a:spcBef>
              <a:spcAft>
                <a:spcPts val="0"/>
              </a:spcAft>
              <a:buClr>
                <a:schemeClr val="dk1"/>
              </a:buClr>
              <a:buSzPts val="1100"/>
              <a:buFont typeface="Arial"/>
              <a:buNone/>
            </a:pPr>
            <a:r>
              <a:rPr lang="en-GB">
                <a:solidFill>
                  <a:schemeClr val="dk1"/>
                </a:solidFill>
                <a:latin typeface="Gill Sans"/>
                <a:ea typeface="Gill Sans"/>
                <a:cs typeface="Gill Sans"/>
                <a:sym typeface="Gill Sans"/>
              </a:rPr>
              <a:t>Their teacher! :)</a:t>
            </a:r>
            <a:endParaRPr>
              <a:solidFill>
                <a:schemeClr val="dk1"/>
              </a:solidFill>
              <a:latin typeface="Gill Sans"/>
              <a:ea typeface="Gill Sans"/>
              <a:cs typeface="Gill Sans"/>
              <a:sym typeface="Gill Sans"/>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8" name="Shape 628"/>
        <p:cNvGrpSpPr/>
        <p:nvPr/>
      </p:nvGrpSpPr>
      <p:grpSpPr>
        <a:xfrm>
          <a:off x="0" y="0"/>
          <a:ext cx="0" cy="0"/>
          <a:chOff x="0" y="0"/>
          <a:chExt cx="0" cy="0"/>
        </a:xfrm>
      </p:grpSpPr>
      <p:sp>
        <p:nvSpPr>
          <p:cNvPr id="629" name="Google Shape;629;p91"/>
          <p:cNvSpPr txBox="1"/>
          <p:nvPr>
            <p:ph type="title"/>
          </p:nvPr>
        </p:nvSpPr>
        <p:spPr>
          <a:xfrm>
            <a:off x="701225" y="0"/>
            <a:ext cx="6600600" cy="1086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a:t>Science</a:t>
            </a:r>
            <a:endParaRPr/>
          </a:p>
        </p:txBody>
      </p:sp>
      <p:sp>
        <p:nvSpPr>
          <p:cNvPr id="630" name="Google Shape;630;p91"/>
          <p:cNvSpPr txBox="1"/>
          <p:nvPr>
            <p:ph idx="1" type="body"/>
          </p:nvPr>
        </p:nvSpPr>
        <p:spPr>
          <a:xfrm>
            <a:off x="459000" y="1322600"/>
            <a:ext cx="8226000" cy="42129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GB" sz="3900"/>
              <a:t>Mr Galvin - Head of Science Department</a:t>
            </a:r>
            <a:endParaRPr sz="3900"/>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92"/>
          <p:cNvSpPr txBox="1"/>
          <p:nvPr/>
        </p:nvSpPr>
        <p:spPr>
          <a:xfrm>
            <a:off x="837275" y="1117800"/>
            <a:ext cx="5394600" cy="646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1500">
                <a:latin typeface="Gill Sans"/>
                <a:ea typeface="Gill Sans"/>
                <a:cs typeface="Gill Sans"/>
                <a:sym typeface="Gill Sans"/>
              </a:rPr>
              <a:t>Each of the three sciences are taught by specialist teachers. </a:t>
            </a:r>
            <a:endParaRPr sz="1500">
              <a:latin typeface="Gill Sans"/>
              <a:ea typeface="Gill Sans"/>
              <a:cs typeface="Gill Sans"/>
              <a:sym typeface="Gill Sans"/>
            </a:endParaRPr>
          </a:p>
          <a:p>
            <a:pPr indent="0" lvl="0" marL="457200" rtl="0" algn="l">
              <a:spcBef>
                <a:spcPts val="0"/>
              </a:spcBef>
              <a:spcAft>
                <a:spcPts val="0"/>
              </a:spcAft>
              <a:buNone/>
            </a:pPr>
            <a:r>
              <a:t/>
            </a:r>
            <a:endParaRPr sz="1500">
              <a:latin typeface="Gill Sans"/>
              <a:ea typeface="Gill Sans"/>
              <a:cs typeface="Gill Sans"/>
              <a:sym typeface="Gill Sans"/>
            </a:endParaRPr>
          </a:p>
        </p:txBody>
      </p:sp>
      <p:sp>
        <p:nvSpPr>
          <p:cNvPr id="636" name="Google Shape;636;p92"/>
          <p:cNvSpPr txBox="1"/>
          <p:nvPr/>
        </p:nvSpPr>
        <p:spPr>
          <a:xfrm>
            <a:off x="1358200" y="306067"/>
            <a:ext cx="6963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637" name="Google Shape;637;p92"/>
          <p:cNvSpPr txBox="1"/>
          <p:nvPr/>
        </p:nvSpPr>
        <p:spPr>
          <a:xfrm>
            <a:off x="640200" y="88433"/>
            <a:ext cx="82575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lt1"/>
                </a:solidFill>
                <a:latin typeface="Gill Sans"/>
                <a:ea typeface="Gill Sans"/>
                <a:cs typeface="Gill Sans"/>
                <a:sym typeface="Gill Sans"/>
              </a:rPr>
              <a:t>Science - Course Content - Edexcel combined science</a:t>
            </a:r>
            <a:endParaRPr sz="2800">
              <a:solidFill>
                <a:schemeClr val="lt1"/>
              </a:solidFill>
              <a:latin typeface="Gill Sans"/>
              <a:ea typeface="Gill Sans"/>
              <a:cs typeface="Gill Sans"/>
              <a:sym typeface="Gill Sans"/>
            </a:endParaRPr>
          </a:p>
        </p:txBody>
      </p:sp>
      <p:sp>
        <p:nvSpPr>
          <p:cNvPr id="638" name="Google Shape;638;p92"/>
          <p:cNvSpPr txBox="1"/>
          <p:nvPr/>
        </p:nvSpPr>
        <p:spPr>
          <a:xfrm>
            <a:off x="837275" y="3741800"/>
            <a:ext cx="2631600" cy="1693200"/>
          </a:xfrm>
          <a:prstGeom prst="rect">
            <a:avLst/>
          </a:prstGeom>
          <a:solidFill>
            <a:srgbClr val="B6D7A8"/>
          </a:solidFill>
          <a:ln cap="flat" cmpd="sng" w="76200">
            <a:solidFill>
              <a:schemeClr val="accent4"/>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a:latin typeface="Gill Sans"/>
                <a:ea typeface="Gill Sans"/>
                <a:cs typeface="Gill Sans"/>
                <a:sym typeface="Gill Sans"/>
              </a:rPr>
              <a:t>Biology topics include...</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GB">
                <a:latin typeface="Gill Sans"/>
                <a:ea typeface="Gill Sans"/>
                <a:cs typeface="Gill Sans"/>
                <a:sym typeface="Gill Sans"/>
              </a:rPr>
              <a:t>Natural selection and genetic modification</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GB">
                <a:latin typeface="Gill Sans"/>
                <a:ea typeface="Gill Sans"/>
                <a:cs typeface="Gill Sans"/>
                <a:sym typeface="Gill Sans"/>
              </a:rPr>
              <a:t>Health, disease and the development of medicines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GB">
                <a:latin typeface="Gill Sans"/>
                <a:ea typeface="Gill Sans"/>
                <a:cs typeface="Gill Sans"/>
                <a:sym typeface="Gill Sans"/>
              </a:rPr>
              <a:t>Ecosystems and materials sciences</a:t>
            </a:r>
            <a:endParaRPr>
              <a:latin typeface="Gill Sans"/>
              <a:ea typeface="Gill Sans"/>
              <a:cs typeface="Gill Sans"/>
              <a:sym typeface="Gill Sans"/>
            </a:endParaRPr>
          </a:p>
        </p:txBody>
      </p:sp>
      <p:sp>
        <p:nvSpPr>
          <p:cNvPr id="639" name="Google Shape;639;p92"/>
          <p:cNvSpPr txBox="1"/>
          <p:nvPr/>
        </p:nvSpPr>
        <p:spPr>
          <a:xfrm>
            <a:off x="3453150" y="2528033"/>
            <a:ext cx="2631600" cy="1693200"/>
          </a:xfrm>
          <a:prstGeom prst="rect">
            <a:avLst/>
          </a:prstGeom>
          <a:solidFill>
            <a:srgbClr val="A4C2F4"/>
          </a:solidFill>
          <a:ln cap="flat" cmpd="sng" w="76200">
            <a:solidFill>
              <a:srgbClr val="F2A9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a:latin typeface="Gill Sans"/>
                <a:ea typeface="Gill Sans"/>
                <a:cs typeface="Gill Sans"/>
                <a:sym typeface="Gill Sans"/>
              </a:rPr>
              <a:t>Chemistry topics include...</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GB">
                <a:latin typeface="Gill Sans"/>
                <a:ea typeface="Gill Sans"/>
                <a:cs typeface="Gill Sans"/>
                <a:sym typeface="Gill Sans"/>
              </a:rPr>
              <a:t>Acids and alkalis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GB">
                <a:latin typeface="Gill Sans"/>
                <a:ea typeface="Gill Sans"/>
                <a:cs typeface="Gill Sans"/>
                <a:sym typeface="Gill Sans"/>
              </a:rPr>
              <a:t>Earth and atmospheric sciences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GB">
                <a:latin typeface="Gill Sans"/>
                <a:ea typeface="Gill Sans"/>
                <a:cs typeface="Gill Sans"/>
                <a:sym typeface="Gill Sans"/>
              </a:rPr>
              <a:t>Rates of reaction</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GB">
                <a:latin typeface="Gill Sans"/>
                <a:ea typeface="Gill Sans"/>
                <a:cs typeface="Gill Sans"/>
                <a:sym typeface="Gill Sans"/>
              </a:rPr>
              <a:t>Obtaining and using metals</a:t>
            </a:r>
            <a:endParaRPr>
              <a:latin typeface="Gill Sans"/>
              <a:ea typeface="Gill Sans"/>
              <a:cs typeface="Gill Sans"/>
              <a:sym typeface="Gill Sans"/>
            </a:endParaRPr>
          </a:p>
          <a:p>
            <a:pPr indent="0" lvl="0" marL="457200" rtl="0" algn="l">
              <a:spcBef>
                <a:spcPts val="0"/>
              </a:spcBef>
              <a:spcAft>
                <a:spcPts val="0"/>
              </a:spcAft>
              <a:buNone/>
            </a:pPr>
            <a:r>
              <a:t/>
            </a:r>
            <a:endParaRPr>
              <a:latin typeface="Gill Sans"/>
              <a:ea typeface="Gill Sans"/>
              <a:cs typeface="Gill Sans"/>
              <a:sym typeface="Gill Sans"/>
            </a:endParaRPr>
          </a:p>
        </p:txBody>
      </p:sp>
      <p:sp>
        <p:nvSpPr>
          <p:cNvPr id="640" name="Google Shape;640;p92"/>
          <p:cNvSpPr txBox="1"/>
          <p:nvPr/>
        </p:nvSpPr>
        <p:spPr>
          <a:xfrm>
            <a:off x="6084750" y="1277800"/>
            <a:ext cx="2631600" cy="1477500"/>
          </a:xfrm>
          <a:prstGeom prst="rect">
            <a:avLst/>
          </a:prstGeom>
          <a:solidFill>
            <a:srgbClr val="D5A6BD"/>
          </a:solidFill>
          <a:ln cap="flat" cmpd="sng" w="76200">
            <a:solidFill>
              <a:srgbClr val="F2A900"/>
            </a:solidFill>
            <a:prstDash val="solid"/>
            <a:round/>
            <a:headEnd len="sm" w="sm" type="none"/>
            <a:tailEnd len="sm" w="sm" type="none"/>
          </a:ln>
        </p:spPr>
        <p:txBody>
          <a:bodyPr anchorCtr="0" anchor="t" bIns="91425" lIns="91425" spcFirstLastPara="1" rIns="91425" wrap="square" tIns="91425">
            <a:spAutoFit/>
          </a:bodyPr>
          <a:lstStyle/>
          <a:p>
            <a:pPr indent="0" lvl="0" marL="0" rtl="0" algn="ctr">
              <a:spcBef>
                <a:spcPts val="0"/>
              </a:spcBef>
              <a:spcAft>
                <a:spcPts val="0"/>
              </a:spcAft>
              <a:buNone/>
            </a:pPr>
            <a:r>
              <a:rPr b="1" lang="en-GB">
                <a:latin typeface="Gill Sans"/>
                <a:ea typeface="Gill Sans"/>
                <a:cs typeface="Gill Sans"/>
                <a:sym typeface="Gill Sans"/>
              </a:rPr>
              <a:t>Physics topics include...</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GB">
                <a:latin typeface="Gill Sans"/>
                <a:ea typeface="Gill Sans"/>
                <a:cs typeface="Gill Sans"/>
                <a:sym typeface="Gill Sans"/>
              </a:rPr>
              <a:t>Conservation of energy</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GB">
                <a:latin typeface="Gill Sans"/>
                <a:ea typeface="Gill Sans"/>
                <a:cs typeface="Gill Sans"/>
                <a:sym typeface="Gill Sans"/>
              </a:rPr>
              <a:t>Radioactivity</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GB">
                <a:latin typeface="Gill Sans"/>
                <a:ea typeface="Gill Sans"/>
                <a:cs typeface="Gill Sans"/>
                <a:sym typeface="Gill Sans"/>
              </a:rPr>
              <a:t>Electricity and circuits</a:t>
            </a:r>
            <a:endParaRPr>
              <a:latin typeface="Gill Sans"/>
              <a:ea typeface="Gill Sans"/>
              <a:cs typeface="Gill Sans"/>
              <a:sym typeface="Gill Sans"/>
            </a:endParaRPr>
          </a:p>
          <a:p>
            <a:pPr indent="-317500" lvl="0" marL="457200" rtl="0" algn="l">
              <a:spcBef>
                <a:spcPts val="0"/>
              </a:spcBef>
              <a:spcAft>
                <a:spcPts val="0"/>
              </a:spcAft>
              <a:buSzPts val="1400"/>
              <a:buFont typeface="Gill Sans"/>
              <a:buChar char="●"/>
            </a:pPr>
            <a:r>
              <a:rPr lang="en-GB">
                <a:latin typeface="Gill Sans"/>
                <a:ea typeface="Gill Sans"/>
                <a:cs typeface="Gill Sans"/>
                <a:sym typeface="Gill Sans"/>
              </a:rPr>
              <a:t>Magnetism and the motor effect</a:t>
            </a:r>
            <a:endParaRPr>
              <a:latin typeface="Gill Sans"/>
              <a:ea typeface="Gill Sans"/>
              <a:cs typeface="Gill Sans"/>
              <a:sym typeface="Gill Sans"/>
            </a:endParaRPr>
          </a:p>
        </p:txBody>
      </p:sp>
      <p:sp>
        <p:nvSpPr>
          <p:cNvPr id="641" name="Google Shape;641;p92"/>
          <p:cNvSpPr txBox="1"/>
          <p:nvPr/>
        </p:nvSpPr>
        <p:spPr>
          <a:xfrm>
            <a:off x="691725" y="1648600"/>
            <a:ext cx="2684100" cy="18009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dk1"/>
              </a:buClr>
              <a:buSzPts val="1500"/>
              <a:buFont typeface="Gill Sans"/>
              <a:buChar char="●"/>
            </a:pPr>
            <a:r>
              <a:rPr lang="en-GB" sz="1500">
                <a:solidFill>
                  <a:schemeClr val="dk1"/>
                </a:solidFill>
                <a:latin typeface="Gill Sans"/>
                <a:ea typeface="Gill Sans"/>
                <a:cs typeface="Gill Sans"/>
                <a:sym typeface="Gill Sans"/>
              </a:rPr>
              <a:t>2 x GCSE’s awarded</a:t>
            </a:r>
            <a:endParaRPr sz="1500">
              <a:solidFill>
                <a:schemeClr val="dk1"/>
              </a:solidFill>
              <a:latin typeface="Gill Sans"/>
              <a:ea typeface="Gill Sans"/>
              <a:cs typeface="Gill Sans"/>
              <a:sym typeface="Gill Sans"/>
            </a:endParaRPr>
          </a:p>
          <a:p>
            <a:pPr indent="-323850" lvl="0" marL="457200" rtl="0" algn="l">
              <a:spcBef>
                <a:spcPts val="0"/>
              </a:spcBef>
              <a:spcAft>
                <a:spcPts val="0"/>
              </a:spcAft>
              <a:buClr>
                <a:schemeClr val="dk1"/>
              </a:buClr>
              <a:buSzPts val="1500"/>
              <a:buFont typeface="Gill Sans"/>
              <a:buChar char="●"/>
            </a:pPr>
            <a:r>
              <a:rPr lang="en-GB" sz="1500">
                <a:solidFill>
                  <a:schemeClr val="dk1"/>
                </a:solidFill>
                <a:latin typeface="Gill Sans"/>
                <a:ea typeface="Gill Sans"/>
                <a:cs typeface="Gill Sans"/>
                <a:sym typeface="Gill Sans"/>
              </a:rPr>
              <a:t>6 exams at the end of year 11</a:t>
            </a:r>
            <a:endParaRPr sz="1500">
              <a:solidFill>
                <a:schemeClr val="dk1"/>
              </a:solidFill>
              <a:latin typeface="Gill Sans"/>
              <a:ea typeface="Gill Sans"/>
              <a:cs typeface="Gill Sans"/>
              <a:sym typeface="Gill Sans"/>
            </a:endParaRPr>
          </a:p>
          <a:p>
            <a:pPr indent="-323850" lvl="0" marL="457200" rtl="0" algn="l">
              <a:spcBef>
                <a:spcPts val="0"/>
              </a:spcBef>
              <a:spcAft>
                <a:spcPts val="0"/>
              </a:spcAft>
              <a:buClr>
                <a:schemeClr val="dk1"/>
              </a:buClr>
              <a:buSzPts val="1500"/>
              <a:buFont typeface="Gill Sans"/>
              <a:buChar char="●"/>
            </a:pPr>
            <a:r>
              <a:rPr lang="en-GB" sz="1500">
                <a:solidFill>
                  <a:schemeClr val="dk1"/>
                </a:solidFill>
                <a:latin typeface="Gill Sans"/>
                <a:ea typeface="Gill Sans"/>
                <a:cs typeface="Gill Sans"/>
                <a:sym typeface="Gill Sans"/>
              </a:rPr>
              <a:t>2 x 1hr 10min papers for each of biology, chemistry and physics</a:t>
            </a:r>
            <a:endParaRPr sz="1500">
              <a:solidFill>
                <a:schemeClr val="dk1"/>
              </a:solidFill>
              <a:latin typeface="Gill Sans"/>
              <a:ea typeface="Gill Sans"/>
              <a:cs typeface="Gill Sans"/>
              <a:sym typeface="Gill Sans"/>
            </a:endParaRPr>
          </a:p>
          <a:p>
            <a:pPr indent="0" lvl="0" marL="457200" rtl="0" algn="l">
              <a:spcBef>
                <a:spcPts val="0"/>
              </a:spcBef>
              <a:spcAft>
                <a:spcPts val="0"/>
              </a:spcAft>
              <a:buNone/>
            </a:pPr>
            <a:r>
              <a:t/>
            </a:r>
            <a:endParaRPr sz="1500">
              <a:solidFill>
                <a:schemeClr val="dk1"/>
              </a:solidFill>
              <a:latin typeface="Gill Sans"/>
              <a:ea typeface="Gill Sans"/>
              <a:cs typeface="Gill Sans"/>
              <a:sym typeface="Gill Sans"/>
            </a:endParaRPr>
          </a:p>
        </p:txBody>
      </p:sp>
      <p:cxnSp>
        <p:nvCxnSpPr>
          <p:cNvPr id="642" name="Google Shape;642;p92"/>
          <p:cNvCxnSpPr/>
          <p:nvPr/>
        </p:nvCxnSpPr>
        <p:spPr>
          <a:xfrm flipH="1">
            <a:off x="6084750" y="1277800"/>
            <a:ext cx="2631600" cy="12300"/>
          </a:xfrm>
          <a:prstGeom prst="straightConnector1">
            <a:avLst/>
          </a:prstGeom>
          <a:noFill/>
          <a:ln cap="flat" cmpd="sng" w="76200">
            <a:solidFill>
              <a:srgbClr val="F2A900"/>
            </a:solidFill>
            <a:prstDash val="solid"/>
            <a:round/>
            <a:headEnd len="med" w="med" type="none"/>
            <a:tailEnd len="med" w="med" type="none"/>
          </a:ln>
        </p:spPr>
      </p:cxnSp>
      <p:sp>
        <p:nvSpPr>
          <p:cNvPr id="643" name="Google Shape;643;p92"/>
          <p:cNvSpPr txBox="1"/>
          <p:nvPr/>
        </p:nvSpPr>
        <p:spPr>
          <a:xfrm>
            <a:off x="6162075" y="3321167"/>
            <a:ext cx="2684100" cy="646500"/>
          </a:xfrm>
          <a:prstGeom prst="rect">
            <a:avLst/>
          </a:prstGeom>
          <a:noFill/>
          <a:ln>
            <a:noFill/>
          </a:ln>
        </p:spPr>
        <p:txBody>
          <a:bodyPr anchorCtr="0" anchor="t" bIns="91425" lIns="91425" spcFirstLastPara="1" rIns="91425" wrap="square" tIns="91425">
            <a:spAutoFit/>
          </a:bodyPr>
          <a:lstStyle/>
          <a:p>
            <a:pPr indent="-323850" lvl="0" marL="457200" rtl="0" algn="l">
              <a:spcBef>
                <a:spcPts val="0"/>
              </a:spcBef>
              <a:spcAft>
                <a:spcPts val="0"/>
              </a:spcAft>
              <a:buClr>
                <a:schemeClr val="dk1"/>
              </a:buClr>
              <a:buSzPts val="1500"/>
              <a:buFont typeface="Gill Sans"/>
              <a:buChar char="●"/>
            </a:pPr>
            <a:r>
              <a:rPr lang="en-GB" sz="1500">
                <a:solidFill>
                  <a:schemeClr val="dk1"/>
                </a:solidFill>
                <a:latin typeface="Gill Sans"/>
                <a:ea typeface="Gill Sans"/>
                <a:cs typeface="Gill Sans"/>
                <a:sym typeface="Gill Sans"/>
              </a:rPr>
              <a:t>Foundation and higher tier</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7" name="Shape 647"/>
        <p:cNvGrpSpPr/>
        <p:nvPr/>
      </p:nvGrpSpPr>
      <p:grpSpPr>
        <a:xfrm>
          <a:off x="0" y="0"/>
          <a:ext cx="0" cy="0"/>
          <a:chOff x="0" y="0"/>
          <a:chExt cx="0" cy="0"/>
        </a:xfrm>
      </p:grpSpPr>
      <p:sp>
        <p:nvSpPr>
          <p:cNvPr id="648" name="Google Shape;648;p93"/>
          <p:cNvSpPr txBox="1"/>
          <p:nvPr/>
        </p:nvSpPr>
        <p:spPr>
          <a:xfrm>
            <a:off x="914400" y="2861955"/>
            <a:ext cx="731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649" name="Google Shape;649;p93"/>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lt1"/>
                </a:solidFill>
                <a:latin typeface="Gill Sans"/>
                <a:ea typeface="Gill Sans"/>
                <a:cs typeface="Gill Sans"/>
                <a:sym typeface="Gill Sans"/>
              </a:rPr>
              <a:t>Science- Exam Paper Examples</a:t>
            </a:r>
            <a:endParaRPr sz="2800">
              <a:solidFill>
                <a:schemeClr val="lt1"/>
              </a:solidFill>
              <a:latin typeface="Gill Sans"/>
              <a:ea typeface="Gill Sans"/>
              <a:cs typeface="Gill Sans"/>
              <a:sym typeface="Gill Sans"/>
            </a:endParaRPr>
          </a:p>
        </p:txBody>
      </p:sp>
      <p:pic>
        <p:nvPicPr>
          <p:cNvPr id="650" name="Google Shape;650;p93"/>
          <p:cNvPicPr preferRelativeResize="0"/>
          <p:nvPr/>
        </p:nvPicPr>
        <p:blipFill>
          <a:blip r:embed="rId3">
            <a:alphaModFix/>
          </a:blip>
          <a:stretch>
            <a:fillRect/>
          </a:stretch>
        </p:blipFill>
        <p:spPr>
          <a:xfrm>
            <a:off x="241900" y="1155100"/>
            <a:ext cx="4122824" cy="3972326"/>
          </a:xfrm>
          <a:prstGeom prst="rect">
            <a:avLst/>
          </a:prstGeom>
          <a:noFill/>
          <a:ln cap="flat" cmpd="sng" w="76200">
            <a:solidFill>
              <a:srgbClr val="3C78D8"/>
            </a:solidFill>
            <a:prstDash val="solid"/>
            <a:round/>
            <a:headEnd len="sm" w="sm" type="none"/>
            <a:tailEnd len="sm" w="sm" type="none"/>
          </a:ln>
        </p:spPr>
      </p:pic>
      <p:pic>
        <p:nvPicPr>
          <p:cNvPr id="651" name="Google Shape;651;p93"/>
          <p:cNvPicPr preferRelativeResize="0"/>
          <p:nvPr/>
        </p:nvPicPr>
        <p:blipFill>
          <a:blip r:embed="rId4">
            <a:alphaModFix/>
          </a:blip>
          <a:stretch>
            <a:fillRect/>
          </a:stretch>
        </p:blipFill>
        <p:spPr>
          <a:xfrm>
            <a:off x="4693125" y="1155100"/>
            <a:ext cx="4122825" cy="3465067"/>
          </a:xfrm>
          <a:prstGeom prst="rect">
            <a:avLst/>
          </a:prstGeom>
          <a:noFill/>
          <a:ln cap="flat" cmpd="sng" w="76200">
            <a:solidFill>
              <a:srgbClr val="A64D79"/>
            </a:solidFill>
            <a:prstDash val="solid"/>
            <a:round/>
            <a:headEnd len="sm" w="sm" type="none"/>
            <a:tailEnd len="sm" w="sm" type="none"/>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94"/>
          <p:cNvSpPr txBox="1"/>
          <p:nvPr/>
        </p:nvSpPr>
        <p:spPr>
          <a:xfrm>
            <a:off x="914400" y="2861955"/>
            <a:ext cx="731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657" name="Google Shape;657;p94"/>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lt1"/>
                </a:solidFill>
                <a:latin typeface="Gill Sans"/>
                <a:ea typeface="Gill Sans"/>
                <a:cs typeface="Gill Sans"/>
                <a:sym typeface="Gill Sans"/>
              </a:rPr>
              <a:t>Science- Exam Paper Examples</a:t>
            </a:r>
            <a:endParaRPr sz="2800">
              <a:solidFill>
                <a:schemeClr val="lt1"/>
              </a:solidFill>
              <a:latin typeface="Gill Sans"/>
              <a:ea typeface="Gill Sans"/>
              <a:cs typeface="Gill Sans"/>
              <a:sym typeface="Gill Sans"/>
            </a:endParaRPr>
          </a:p>
        </p:txBody>
      </p:sp>
      <p:pic>
        <p:nvPicPr>
          <p:cNvPr id="658" name="Google Shape;658;p94"/>
          <p:cNvPicPr preferRelativeResize="0"/>
          <p:nvPr/>
        </p:nvPicPr>
        <p:blipFill>
          <a:blip r:embed="rId3">
            <a:alphaModFix/>
          </a:blip>
          <a:stretch>
            <a:fillRect/>
          </a:stretch>
        </p:blipFill>
        <p:spPr>
          <a:xfrm>
            <a:off x="1043250" y="1142333"/>
            <a:ext cx="4249324" cy="3542249"/>
          </a:xfrm>
          <a:prstGeom prst="rect">
            <a:avLst/>
          </a:prstGeom>
          <a:noFill/>
          <a:ln cap="flat" cmpd="sng" w="76200">
            <a:solidFill>
              <a:srgbClr val="6AA84F"/>
            </a:solidFill>
            <a:prstDash val="solid"/>
            <a:round/>
            <a:headEnd len="sm" w="sm" type="none"/>
            <a:tailEnd len="sm" w="sm" type="none"/>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2" name="Shape 662"/>
        <p:cNvGrpSpPr/>
        <p:nvPr/>
      </p:nvGrpSpPr>
      <p:grpSpPr>
        <a:xfrm>
          <a:off x="0" y="0"/>
          <a:ext cx="0" cy="0"/>
          <a:chOff x="0" y="0"/>
          <a:chExt cx="0" cy="0"/>
        </a:xfrm>
      </p:grpSpPr>
      <p:sp>
        <p:nvSpPr>
          <p:cNvPr id="663" name="Google Shape;663;p95"/>
          <p:cNvSpPr/>
          <p:nvPr/>
        </p:nvSpPr>
        <p:spPr>
          <a:xfrm>
            <a:off x="4865775" y="4067000"/>
            <a:ext cx="3787500" cy="2226300"/>
          </a:xfrm>
          <a:prstGeom prst="ellipse">
            <a:avLst/>
          </a:prstGeom>
          <a:noFill/>
          <a:ln cap="flat" cmpd="sng" w="76200">
            <a:solidFill>
              <a:srgbClr val="582C83"/>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4" name="Google Shape;664;p95"/>
          <p:cNvSpPr/>
          <p:nvPr/>
        </p:nvSpPr>
        <p:spPr>
          <a:xfrm>
            <a:off x="5037013" y="4180431"/>
            <a:ext cx="3515400" cy="1999200"/>
          </a:xfrm>
          <a:prstGeom prst="ellipse">
            <a:avLst/>
          </a:prstGeom>
          <a:noFill/>
          <a:ln cap="flat" cmpd="sng" w="76200">
            <a:solidFill>
              <a:srgbClr val="F2A9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p95"/>
          <p:cNvSpPr/>
          <p:nvPr/>
        </p:nvSpPr>
        <p:spPr>
          <a:xfrm>
            <a:off x="5257800" y="362100"/>
            <a:ext cx="3857700" cy="2654400"/>
          </a:xfrm>
          <a:prstGeom prst="roundRect">
            <a:avLst>
              <a:gd fmla="val 16667" name="adj"/>
            </a:avLst>
          </a:prstGeom>
          <a:solidFill>
            <a:srgbClr val="582C83"/>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6" name="Google Shape;666;p95"/>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lt1"/>
                </a:solidFill>
                <a:latin typeface="Gill Sans"/>
                <a:ea typeface="Gill Sans"/>
                <a:cs typeface="Gill Sans"/>
                <a:sym typeface="Gill Sans"/>
              </a:rPr>
              <a:t>Science- Tips to Success</a:t>
            </a:r>
            <a:endParaRPr sz="2800">
              <a:solidFill>
                <a:schemeClr val="lt1"/>
              </a:solidFill>
              <a:latin typeface="Gill Sans"/>
              <a:ea typeface="Gill Sans"/>
              <a:cs typeface="Gill Sans"/>
              <a:sym typeface="Gill Sans"/>
            </a:endParaRPr>
          </a:p>
        </p:txBody>
      </p:sp>
      <p:pic>
        <p:nvPicPr>
          <p:cNvPr id="667" name="Google Shape;667;p95"/>
          <p:cNvPicPr preferRelativeResize="0"/>
          <p:nvPr/>
        </p:nvPicPr>
        <p:blipFill>
          <a:blip r:embed="rId3">
            <a:alphaModFix/>
          </a:blip>
          <a:stretch>
            <a:fillRect/>
          </a:stretch>
        </p:blipFill>
        <p:spPr>
          <a:xfrm>
            <a:off x="6025245" y="4367643"/>
            <a:ext cx="1539025" cy="1624788"/>
          </a:xfrm>
          <a:prstGeom prst="rect">
            <a:avLst/>
          </a:prstGeom>
          <a:noFill/>
          <a:ln>
            <a:noFill/>
          </a:ln>
        </p:spPr>
      </p:pic>
      <p:pic>
        <p:nvPicPr>
          <p:cNvPr id="668" name="Google Shape;668;p95"/>
          <p:cNvPicPr preferRelativeResize="0"/>
          <p:nvPr/>
        </p:nvPicPr>
        <p:blipFill>
          <a:blip r:embed="rId4">
            <a:alphaModFix/>
          </a:blip>
          <a:stretch>
            <a:fillRect/>
          </a:stretch>
        </p:blipFill>
        <p:spPr>
          <a:xfrm>
            <a:off x="2476850" y="3796051"/>
            <a:ext cx="1965499" cy="2768175"/>
          </a:xfrm>
          <a:prstGeom prst="rect">
            <a:avLst/>
          </a:prstGeom>
          <a:noFill/>
          <a:ln>
            <a:noFill/>
          </a:ln>
        </p:spPr>
      </p:pic>
      <p:pic>
        <p:nvPicPr>
          <p:cNvPr id="669" name="Google Shape;669;p95"/>
          <p:cNvPicPr preferRelativeResize="0"/>
          <p:nvPr/>
        </p:nvPicPr>
        <p:blipFill>
          <a:blip r:embed="rId5">
            <a:alphaModFix/>
          </a:blip>
          <a:stretch>
            <a:fillRect/>
          </a:stretch>
        </p:blipFill>
        <p:spPr>
          <a:xfrm>
            <a:off x="5994425" y="625100"/>
            <a:ext cx="2460628" cy="737300"/>
          </a:xfrm>
          <a:prstGeom prst="rect">
            <a:avLst/>
          </a:prstGeom>
          <a:noFill/>
          <a:ln>
            <a:noFill/>
          </a:ln>
        </p:spPr>
      </p:pic>
      <p:sp>
        <p:nvSpPr>
          <p:cNvPr id="670" name="Google Shape;670;p95"/>
          <p:cNvSpPr txBox="1"/>
          <p:nvPr/>
        </p:nvSpPr>
        <p:spPr>
          <a:xfrm>
            <a:off x="5257800" y="1436283"/>
            <a:ext cx="3743400" cy="1569900"/>
          </a:xfrm>
          <a:prstGeom prst="rect">
            <a:avLst/>
          </a:prstGeom>
          <a:noFill/>
          <a:ln>
            <a:noFill/>
          </a:ln>
        </p:spPr>
        <p:txBody>
          <a:bodyPr anchorCtr="0" anchor="t" bIns="91425" lIns="91425" spcFirstLastPara="1" rIns="91425" wrap="square" tIns="91425">
            <a:spAutoFit/>
          </a:bodyPr>
          <a:lstStyle/>
          <a:p>
            <a:pPr indent="-342900" lvl="0" marL="457200" rtl="0" algn="l">
              <a:spcBef>
                <a:spcPts val="0"/>
              </a:spcBef>
              <a:spcAft>
                <a:spcPts val="0"/>
              </a:spcAft>
              <a:buClr>
                <a:schemeClr val="lt1"/>
              </a:buClr>
              <a:buSzPts val="1800"/>
              <a:buFont typeface="Gill Sans"/>
              <a:buChar char="●"/>
            </a:pPr>
            <a:r>
              <a:rPr lang="en-GB" sz="1800">
                <a:solidFill>
                  <a:schemeClr val="lt1"/>
                </a:solidFill>
                <a:latin typeface="Gill Sans"/>
                <a:ea typeface="Gill Sans"/>
                <a:cs typeface="Gill Sans"/>
                <a:sym typeface="Gill Sans"/>
              </a:rPr>
              <a:t>Free science lessons</a:t>
            </a:r>
            <a:endParaRPr sz="1800">
              <a:solidFill>
                <a:schemeClr val="lt1"/>
              </a:solidFill>
              <a:latin typeface="Gill Sans"/>
              <a:ea typeface="Gill Sans"/>
              <a:cs typeface="Gill Sans"/>
              <a:sym typeface="Gill Sans"/>
            </a:endParaRPr>
          </a:p>
          <a:p>
            <a:pPr indent="-342900" lvl="0" marL="457200" rtl="0" algn="l">
              <a:spcBef>
                <a:spcPts val="0"/>
              </a:spcBef>
              <a:spcAft>
                <a:spcPts val="0"/>
              </a:spcAft>
              <a:buClr>
                <a:schemeClr val="lt1"/>
              </a:buClr>
              <a:buSzPts val="1800"/>
              <a:buFont typeface="Gill Sans"/>
              <a:buChar char="●"/>
            </a:pPr>
            <a:r>
              <a:rPr lang="en-GB" sz="1800">
                <a:solidFill>
                  <a:schemeClr val="lt1"/>
                </a:solidFill>
                <a:latin typeface="Gill Sans"/>
                <a:ea typeface="Gill Sans"/>
                <a:cs typeface="Gill Sans"/>
                <a:sym typeface="Gill Sans"/>
              </a:rPr>
              <a:t>Science and maths by primrose kitten</a:t>
            </a:r>
            <a:endParaRPr sz="1800">
              <a:solidFill>
                <a:schemeClr val="lt1"/>
              </a:solidFill>
              <a:latin typeface="Gill Sans"/>
              <a:ea typeface="Gill Sans"/>
              <a:cs typeface="Gill Sans"/>
              <a:sym typeface="Gill Sans"/>
            </a:endParaRPr>
          </a:p>
          <a:p>
            <a:pPr indent="-342900" lvl="0" marL="457200" rtl="0" algn="l">
              <a:spcBef>
                <a:spcPts val="0"/>
              </a:spcBef>
              <a:spcAft>
                <a:spcPts val="0"/>
              </a:spcAft>
              <a:buClr>
                <a:schemeClr val="lt1"/>
              </a:buClr>
              <a:buSzPts val="1800"/>
              <a:buFont typeface="Gill Sans"/>
              <a:buChar char="●"/>
            </a:pPr>
            <a:r>
              <a:rPr lang="en-GB" sz="1800">
                <a:solidFill>
                  <a:schemeClr val="lt1"/>
                </a:solidFill>
                <a:latin typeface="Gill Sans"/>
                <a:ea typeface="Gill Sans"/>
                <a:cs typeface="Gill Sans"/>
                <a:sym typeface="Gill Sans"/>
              </a:rPr>
              <a:t>Edexcel </a:t>
            </a:r>
            <a:r>
              <a:rPr lang="en-GB" sz="1800">
                <a:solidFill>
                  <a:schemeClr val="lt1"/>
                </a:solidFill>
                <a:latin typeface="Gill Sans"/>
                <a:ea typeface="Gill Sans"/>
                <a:cs typeface="Gill Sans"/>
                <a:sym typeface="Gill Sans"/>
              </a:rPr>
              <a:t>pearson UK educators - core practical videos</a:t>
            </a:r>
            <a:endParaRPr sz="1800">
              <a:solidFill>
                <a:schemeClr val="lt1"/>
              </a:solidFill>
              <a:latin typeface="Gill Sans"/>
              <a:ea typeface="Gill Sans"/>
              <a:cs typeface="Gill Sans"/>
              <a:sym typeface="Gill Sans"/>
            </a:endParaRPr>
          </a:p>
        </p:txBody>
      </p:sp>
      <p:sp>
        <p:nvSpPr>
          <p:cNvPr id="671" name="Google Shape;671;p95"/>
          <p:cNvSpPr txBox="1"/>
          <p:nvPr/>
        </p:nvSpPr>
        <p:spPr>
          <a:xfrm>
            <a:off x="276425" y="996850"/>
            <a:ext cx="4936800" cy="3140100"/>
          </a:xfrm>
          <a:prstGeom prst="rect">
            <a:avLst/>
          </a:prstGeom>
          <a:noFill/>
          <a:ln>
            <a:noFill/>
          </a:ln>
        </p:spPr>
        <p:txBody>
          <a:bodyPr anchorCtr="0" anchor="t" bIns="91425" lIns="91425" spcFirstLastPara="1" rIns="91425" wrap="square" tIns="91425">
            <a:spAutoFit/>
          </a:bodyPr>
          <a:lstStyle/>
          <a:p>
            <a:pPr indent="-381000" lvl="0" marL="457200" rtl="0" algn="l">
              <a:spcBef>
                <a:spcPts val="0"/>
              </a:spcBef>
              <a:spcAft>
                <a:spcPts val="0"/>
              </a:spcAft>
              <a:buSzPts val="2400"/>
              <a:buFont typeface="Gill Sans"/>
              <a:buChar char="●"/>
            </a:pPr>
            <a:r>
              <a:rPr lang="en-GB" sz="2400">
                <a:latin typeface="Gill Sans"/>
                <a:ea typeface="Gill Sans"/>
                <a:cs typeface="Gill Sans"/>
                <a:sym typeface="Gill Sans"/>
              </a:rPr>
              <a:t>Work hard</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GB" sz="2400">
                <a:latin typeface="Gill Sans"/>
                <a:ea typeface="Gill Sans"/>
                <a:cs typeface="Gill Sans"/>
                <a:sym typeface="Gill Sans"/>
              </a:rPr>
              <a:t>Take an interest in science around you</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GB" sz="2400">
                <a:latin typeface="Gill Sans"/>
                <a:ea typeface="Gill Sans"/>
                <a:cs typeface="Gill Sans"/>
                <a:sym typeface="Gill Sans"/>
              </a:rPr>
              <a:t>Practice revising!!!</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GB" sz="2400">
                <a:latin typeface="Gill Sans"/>
                <a:ea typeface="Gill Sans"/>
                <a:cs typeface="Gill Sans"/>
                <a:sym typeface="Gill Sans"/>
              </a:rPr>
              <a:t>Reading alone is not revision </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GB" sz="2400">
                <a:latin typeface="Gill Sans"/>
                <a:ea typeface="Gill Sans"/>
                <a:cs typeface="Gill Sans"/>
                <a:sym typeface="Gill Sans"/>
              </a:rPr>
              <a:t>Involve others where possible - friends and family can be a great help!!</a:t>
            </a:r>
            <a:endParaRPr sz="2400">
              <a:latin typeface="Gill Sans"/>
              <a:ea typeface="Gill Sans"/>
              <a:cs typeface="Gill Sans"/>
              <a:sym typeface="Gill Sans"/>
            </a:endParaRPr>
          </a:p>
        </p:txBody>
      </p:sp>
      <p:sp>
        <p:nvSpPr>
          <p:cNvPr id="672" name="Google Shape;672;p95"/>
          <p:cNvSpPr txBox="1"/>
          <p:nvPr/>
        </p:nvSpPr>
        <p:spPr>
          <a:xfrm>
            <a:off x="5605050" y="3136763"/>
            <a:ext cx="3163200" cy="923400"/>
          </a:xfrm>
          <a:prstGeom prst="rect">
            <a:avLst/>
          </a:prstGeom>
          <a:noFill/>
          <a:ln>
            <a:noFill/>
          </a:ln>
        </p:spPr>
        <p:txBody>
          <a:bodyPr anchorCtr="0" anchor="t" bIns="91425" lIns="91425" spcFirstLastPara="1" rIns="91425" wrap="square" tIns="91425">
            <a:spAutoFit/>
          </a:bodyPr>
          <a:lstStyle/>
          <a:p>
            <a:pPr indent="-381000" lvl="0" marL="457200" rtl="0" algn="l">
              <a:spcBef>
                <a:spcPts val="0"/>
              </a:spcBef>
              <a:spcAft>
                <a:spcPts val="0"/>
              </a:spcAft>
              <a:buSzPts val="2400"/>
              <a:buFont typeface="Gill Sans"/>
              <a:buChar char="●"/>
            </a:pPr>
            <a:r>
              <a:rPr lang="en-GB" sz="2400">
                <a:latin typeface="Gill Sans"/>
                <a:ea typeface="Gill Sans"/>
                <a:cs typeface="Gill Sans"/>
                <a:sym typeface="Gill Sans"/>
              </a:rPr>
              <a:t>Ask your teachers for help!!</a:t>
            </a:r>
            <a:endParaRPr sz="2400">
              <a:latin typeface="Gill Sans"/>
              <a:ea typeface="Gill Sans"/>
              <a:cs typeface="Gill Sans"/>
              <a:sym typeface="Gill Sans"/>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96"/>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lt1"/>
                </a:solidFill>
                <a:latin typeface="Gill Sans"/>
                <a:ea typeface="Gill Sans"/>
                <a:cs typeface="Gill Sans"/>
                <a:sym typeface="Gill Sans"/>
              </a:rPr>
              <a:t>Science- Tips to Success</a:t>
            </a:r>
            <a:endParaRPr sz="2800">
              <a:solidFill>
                <a:schemeClr val="lt1"/>
              </a:solidFill>
              <a:latin typeface="Gill Sans"/>
              <a:ea typeface="Gill Sans"/>
              <a:cs typeface="Gill Sans"/>
              <a:sym typeface="Gill Sans"/>
            </a:endParaRPr>
          </a:p>
        </p:txBody>
      </p:sp>
      <p:sp>
        <p:nvSpPr>
          <p:cNvPr id="678" name="Google Shape;678;p96"/>
          <p:cNvSpPr txBox="1"/>
          <p:nvPr/>
        </p:nvSpPr>
        <p:spPr>
          <a:xfrm>
            <a:off x="5257800" y="1569633"/>
            <a:ext cx="3743400" cy="923400"/>
          </a:xfrm>
          <a:prstGeom prst="rect">
            <a:avLst/>
          </a:prstGeom>
          <a:noFill/>
          <a:ln>
            <a:noFill/>
          </a:ln>
        </p:spPr>
        <p:txBody>
          <a:bodyPr anchorCtr="0" anchor="t" bIns="91425" lIns="91425" spcFirstLastPara="1" rIns="91425" wrap="square" tIns="91425">
            <a:spAutoFit/>
          </a:bodyPr>
          <a:lstStyle/>
          <a:p>
            <a:pPr indent="-330200" lvl="0" marL="457200" rtl="0" algn="l">
              <a:spcBef>
                <a:spcPts val="0"/>
              </a:spcBef>
              <a:spcAft>
                <a:spcPts val="0"/>
              </a:spcAft>
              <a:buClr>
                <a:schemeClr val="lt1"/>
              </a:buClr>
              <a:buSzPts val="1600"/>
              <a:buFont typeface="Gill Sans"/>
              <a:buChar char="●"/>
            </a:pPr>
            <a:r>
              <a:rPr lang="en-GB" sz="1600">
                <a:solidFill>
                  <a:schemeClr val="lt1"/>
                </a:solidFill>
                <a:latin typeface="Gill Sans"/>
                <a:ea typeface="Gill Sans"/>
                <a:cs typeface="Gill Sans"/>
                <a:sym typeface="Gill Sans"/>
              </a:rPr>
              <a:t>Free science lessons</a:t>
            </a:r>
            <a:endParaRPr sz="1600">
              <a:solidFill>
                <a:schemeClr val="lt1"/>
              </a:solidFill>
              <a:latin typeface="Gill Sans"/>
              <a:ea typeface="Gill Sans"/>
              <a:cs typeface="Gill Sans"/>
              <a:sym typeface="Gill Sans"/>
            </a:endParaRPr>
          </a:p>
          <a:p>
            <a:pPr indent="-330200" lvl="0" marL="457200" rtl="0" algn="l">
              <a:spcBef>
                <a:spcPts val="0"/>
              </a:spcBef>
              <a:spcAft>
                <a:spcPts val="0"/>
              </a:spcAft>
              <a:buClr>
                <a:schemeClr val="lt1"/>
              </a:buClr>
              <a:buSzPts val="1600"/>
              <a:buFont typeface="Gill Sans"/>
              <a:buChar char="●"/>
            </a:pPr>
            <a:r>
              <a:rPr lang="en-GB" sz="1600">
                <a:solidFill>
                  <a:schemeClr val="lt1"/>
                </a:solidFill>
                <a:latin typeface="Gill Sans"/>
                <a:ea typeface="Gill Sans"/>
                <a:cs typeface="Gill Sans"/>
                <a:sym typeface="Gill Sans"/>
              </a:rPr>
              <a:t>Science and maths by primrose kitten</a:t>
            </a:r>
            <a:endParaRPr sz="1600">
              <a:solidFill>
                <a:schemeClr val="lt1"/>
              </a:solidFill>
              <a:latin typeface="Gill Sans"/>
              <a:ea typeface="Gill Sans"/>
              <a:cs typeface="Gill Sans"/>
              <a:sym typeface="Gill Sans"/>
            </a:endParaRPr>
          </a:p>
          <a:p>
            <a:pPr indent="-330200" lvl="0" marL="457200" rtl="0" algn="l">
              <a:spcBef>
                <a:spcPts val="0"/>
              </a:spcBef>
              <a:spcAft>
                <a:spcPts val="0"/>
              </a:spcAft>
              <a:buClr>
                <a:schemeClr val="lt1"/>
              </a:buClr>
              <a:buSzPts val="1600"/>
              <a:buFont typeface="Gill Sans"/>
              <a:buChar char="●"/>
            </a:pPr>
            <a:r>
              <a:rPr lang="en-GB" sz="1600">
                <a:solidFill>
                  <a:schemeClr val="lt1"/>
                </a:solidFill>
                <a:latin typeface="Gill Sans"/>
                <a:ea typeface="Gill Sans"/>
                <a:cs typeface="Gill Sans"/>
                <a:sym typeface="Gill Sans"/>
              </a:rPr>
              <a:t>Science with Hazel </a:t>
            </a:r>
            <a:endParaRPr sz="1600">
              <a:solidFill>
                <a:schemeClr val="lt1"/>
              </a:solidFill>
              <a:latin typeface="Gill Sans"/>
              <a:ea typeface="Gill Sans"/>
              <a:cs typeface="Gill Sans"/>
              <a:sym typeface="Gill Sans"/>
            </a:endParaRPr>
          </a:p>
        </p:txBody>
      </p:sp>
      <p:sp>
        <p:nvSpPr>
          <p:cNvPr id="679" name="Google Shape;679;p96"/>
          <p:cNvSpPr txBox="1"/>
          <p:nvPr/>
        </p:nvSpPr>
        <p:spPr>
          <a:xfrm>
            <a:off x="413800" y="1056733"/>
            <a:ext cx="8097300" cy="3140100"/>
          </a:xfrm>
          <a:prstGeom prst="rect">
            <a:avLst/>
          </a:prstGeom>
          <a:noFill/>
          <a:ln>
            <a:noFill/>
          </a:ln>
        </p:spPr>
        <p:txBody>
          <a:bodyPr anchorCtr="0" anchor="t" bIns="91425" lIns="91425" spcFirstLastPara="1" rIns="91425" wrap="square" tIns="91425">
            <a:spAutoFit/>
          </a:bodyPr>
          <a:lstStyle/>
          <a:p>
            <a:pPr indent="-381000" lvl="0" marL="457200" rtl="0" algn="l">
              <a:spcBef>
                <a:spcPts val="0"/>
              </a:spcBef>
              <a:spcAft>
                <a:spcPts val="0"/>
              </a:spcAft>
              <a:buSzPts val="2400"/>
              <a:buFont typeface="Gill Sans"/>
              <a:buChar char="●"/>
            </a:pPr>
            <a:r>
              <a:rPr lang="en-GB" sz="2400">
                <a:latin typeface="Gill Sans"/>
                <a:ea typeface="Gill Sans"/>
                <a:cs typeface="Gill Sans"/>
                <a:sym typeface="Gill Sans"/>
              </a:rPr>
              <a:t>Used spaced retrieval.</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GB" sz="2400">
                <a:latin typeface="Gill Sans"/>
                <a:ea typeface="Gill Sans"/>
                <a:cs typeface="Gill Sans"/>
                <a:sym typeface="Gill Sans"/>
              </a:rPr>
              <a:t>Condense learning notes for each topic until you have it down to as few words as possible.</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GB" sz="2400">
                <a:latin typeface="Gill Sans"/>
                <a:ea typeface="Gill Sans"/>
                <a:cs typeface="Gill Sans"/>
                <a:sym typeface="Gill Sans"/>
              </a:rPr>
              <a:t>Write questions and answers as you revise. </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GB" sz="2400">
                <a:latin typeface="Gill Sans"/>
                <a:ea typeface="Gill Sans"/>
                <a:cs typeface="Gill Sans"/>
                <a:sym typeface="Gill Sans"/>
              </a:rPr>
              <a:t>Test yourself and use past exam questions. They are available for you. </a:t>
            </a:r>
            <a:endParaRPr sz="2400">
              <a:latin typeface="Gill Sans"/>
              <a:ea typeface="Gill Sans"/>
              <a:cs typeface="Gill Sans"/>
              <a:sym typeface="Gill Sans"/>
            </a:endParaRPr>
          </a:p>
          <a:p>
            <a:pPr indent="-381000" lvl="0" marL="457200" rtl="0" algn="l">
              <a:spcBef>
                <a:spcPts val="0"/>
              </a:spcBef>
              <a:spcAft>
                <a:spcPts val="0"/>
              </a:spcAft>
              <a:buSzPts val="2400"/>
              <a:buFont typeface="Gill Sans"/>
              <a:buChar char="●"/>
            </a:pPr>
            <a:r>
              <a:rPr lang="en-GB" sz="2400">
                <a:latin typeface="Gill Sans"/>
                <a:ea typeface="Gill Sans"/>
                <a:cs typeface="Gill Sans"/>
                <a:sym typeface="Gill Sans"/>
              </a:rPr>
              <a:t>Produce mind maps after revising a topic to help link knowledge.</a:t>
            </a:r>
            <a:endParaRPr sz="2400">
              <a:latin typeface="Gill Sans"/>
              <a:ea typeface="Gill Sans"/>
              <a:cs typeface="Gill Sans"/>
              <a:sym typeface="Gill Sans"/>
            </a:endParaRPr>
          </a:p>
        </p:txBody>
      </p:sp>
      <p:sp>
        <p:nvSpPr>
          <p:cNvPr id="680" name="Google Shape;680;p96"/>
          <p:cNvSpPr txBox="1"/>
          <p:nvPr/>
        </p:nvSpPr>
        <p:spPr>
          <a:xfrm>
            <a:off x="413800" y="4915067"/>
            <a:ext cx="7214100" cy="892800"/>
          </a:xfrm>
          <a:prstGeom prst="rect">
            <a:avLst/>
          </a:prstGeom>
          <a:noFill/>
          <a:ln>
            <a:noFill/>
          </a:ln>
        </p:spPr>
        <p:txBody>
          <a:bodyPr anchorCtr="0" anchor="t" bIns="91425" lIns="91425" spcFirstLastPara="1" rIns="91425" wrap="square" tIns="91425">
            <a:spAutoFit/>
          </a:bodyPr>
          <a:lstStyle/>
          <a:p>
            <a:pPr indent="-374650" lvl="0" marL="457200" rtl="0" algn="l">
              <a:spcBef>
                <a:spcPts val="0"/>
              </a:spcBef>
              <a:spcAft>
                <a:spcPts val="0"/>
              </a:spcAft>
              <a:buSzPts val="2300"/>
              <a:buFont typeface="Gill Sans"/>
              <a:buChar char="●"/>
            </a:pPr>
            <a:r>
              <a:rPr lang="en-GB" sz="2300">
                <a:latin typeface="Gill Sans"/>
                <a:ea typeface="Gill Sans"/>
                <a:cs typeface="Gill Sans"/>
                <a:sym typeface="Gill Sans"/>
              </a:rPr>
              <a:t>Do not struggle on your own. Ask your teachers for help!! In school or on google classroom. </a:t>
            </a:r>
            <a:endParaRPr sz="2300">
              <a:latin typeface="Gill Sans"/>
              <a:ea typeface="Gill Sans"/>
              <a:cs typeface="Gill Sans"/>
              <a:sym typeface="Gill Sans"/>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97"/>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lt1"/>
                </a:solidFill>
                <a:latin typeface="Gill Sans"/>
                <a:ea typeface="Gill Sans"/>
                <a:cs typeface="Gill Sans"/>
                <a:sym typeface="Gill Sans"/>
              </a:rPr>
              <a:t>Science- Tips to Success</a:t>
            </a:r>
            <a:endParaRPr sz="2800">
              <a:solidFill>
                <a:schemeClr val="lt1"/>
              </a:solidFill>
              <a:latin typeface="Gill Sans"/>
              <a:ea typeface="Gill Sans"/>
              <a:cs typeface="Gill Sans"/>
              <a:sym typeface="Gill Sans"/>
            </a:endParaRPr>
          </a:p>
        </p:txBody>
      </p:sp>
      <p:pic>
        <p:nvPicPr>
          <p:cNvPr id="686" name="Google Shape;686;p97"/>
          <p:cNvPicPr preferRelativeResize="0"/>
          <p:nvPr/>
        </p:nvPicPr>
        <p:blipFill>
          <a:blip r:embed="rId3">
            <a:alphaModFix/>
          </a:blip>
          <a:stretch>
            <a:fillRect/>
          </a:stretch>
        </p:blipFill>
        <p:spPr>
          <a:xfrm>
            <a:off x="1804738" y="1409000"/>
            <a:ext cx="5534524" cy="3837801"/>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98"/>
          <p:cNvSpPr txBox="1"/>
          <p:nvPr/>
        </p:nvSpPr>
        <p:spPr>
          <a:xfrm>
            <a:off x="914400" y="2861955"/>
            <a:ext cx="73152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latin typeface="Gill Sans"/>
              <a:ea typeface="Gill Sans"/>
              <a:cs typeface="Gill Sans"/>
              <a:sym typeface="Gill Sans"/>
            </a:endParaRPr>
          </a:p>
        </p:txBody>
      </p:sp>
      <p:sp>
        <p:nvSpPr>
          <p:cNvPr id="692" name="Google Shape;692;p98"/>
          <p:cNvSpPr txBox="1"/>
          <p:nvPr/>
        </p:nvSpPr>
        <p:spPr>
          <a:xfrm>
            <a:off x="640200" y="88433"/>
            <a:ext cx="71361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800">
                <a:solidFill>
                  <a:schemeClr val="lt1"/>
                </a:solidFill>
                <a:latin typeface="Gill Sans"/>
                <a:ea typeface="Gill Sans"/>
                <a:cs typeface="Gill Sans"/>
                <a:sym typeface="Gill Sans"/>
              </a:rPr>
              <a:t>Science - Questions &amp; Answers</a:t>
            </a:r>
            <a:endParaRPr sz="2800">
              <a:solidFill>
                <a:schemeClr val="lt1"/>
              </a:solidFill>
              <a:latin typeface="Gill Sans"/>
              <a:ea typeface="Gill Sans"/>
              <a:cs typeface="Gill Sans"/>
              <a:sym typeface="Gill Sans"/>
            </a:endParaRPr>
          </a:p>
        </p:txBody>
      </p:sp>
      <p:sp>
        <p:nvSpPr>
          <p:cNvPr id="693" name="Google Shape;693;p98"/>
          <p:cNvSpPr txBox="1"/>
          <p:nvPr/>
        </p:nvSpPr>
        <p:spPr>
          <a:xfrm>
            <a:off x="749500" y="909233"/>
            <a:ext cx="8151000" cy="846600"/>
          </a:xfrm>
          <a:prstGeom prst="rect">
            <a:avLst/>
          </a:prstGeom>
          <a:solidFill>
            <a:srgbClr val="FFF2CC"/>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2000">
                <a:latin typeface="Gill Sans"/>
                <a:ea typeface="Gill Sans"/>
                <a:cs typeface="Gill Sans"/>
                <a:sym typeface="Gill Sans"/>
              </a:rPr>
              <a:t>Is there any coursework? </a:t>
            </a:r>
            <a:endParaRPr b="1" sz="2000">
              <a:latin typeface="Gill Sans"/>
              <a:ea typeface="Gill Sans"/>
              <a:cs typeface="Gill Sans"/>
              <a:sym typeface="Gill Sans"/>
            </a:endParaRPr>
          </a:p>
          <a:p>
            <a:pPr indent="0" lvl="0" marL="0" rtl="0" algn="l">
              <a:lnSpc>
                <a:spcPct val="115000"/>
              </a:lnSpc>
              <a:spcBef>
                <a:spcPts val="0"/>
              </a:spcBef>
              <a:spcAft>
                <a:spcPts val="0"/>
              </a:spcAft>
              <a:buNone/>
            </a:pPr>
            <a:r>
              <a:rPr lang="en-GB" sz="2000">
                <a:latin typeface="Gill Sans"/>
                <a:ea typeface="Gill Sans"/>
                <a:cs typeface="Gill Sans"/>
                <a:sym typeface="Gill Sans"/>
              </a:rPr>
              <a:t>No. There is no coursework - the grade is based entirely on exams. </a:t>
            </a:r>
            <a:endParaRPr b="1" sz="2000">
              <a:latin typeface="Gill Sans"/>
              <a:ea typeface="Gill Sans"/>
              <a:cs typeface="Gill Sans"/>
              <a:sym typeface="Gill Sans"/>
            </a:endParaRPr>
          </a:p>
        </p:txBody>
      </p:sp>
      <p:sp>
        <p:nvSpPr>
          <p:cNvPr id="694" name="Google Shape;694;p98"/>
          <p:cNvSpPr txBox="1"/>
          <p:nvPr/>
        </p:nvSpPr>
        <p:spPr>
          <a:xfrm>
            <a:off x="749500" y="2059000"/>
            <a:ext cx="8151000" cy="2055000"/>
          </a:xfrm>
          <a:prstGeom prst="rect">
            <a:avLst/>
          </a:prstGeom>
          <a:solidFill>
            <a:srgbClr val="FFE599"/>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800">
                <a:latin typeface="Gill Sans"/>
                <a:ea typeface="Gill Sans"/>
                <a:cs typeface="Gill Sans"/>
                <a:sym typeface="Gill Sans"/>
              </a:rPr>
              <a:t>Do you get a GCSE for each science </a:t>
            </a:r>
            <a:endParaRPr b="1" sz="1800">
              <a:latin typeface="Gill Sans"/>
              <a:ea typeface="Gill Sans"/>
              <a:cs typeface="Gill Sans"/>
              <a:sym typeface="Gill Sans"/>
            </a:endParaRPr>
          </a:p>
          <a:p>
            <a:pPr indent="0" lvl="0" marL="0" rtl="0" algn="l">
              <a:lnSpc>
                <a:spcPct val="115000"/>
              </a:lnSpc>
              <a:spcBef>
                <a:spcPts val="0"/>
              </a:spcBef>
              <a:spcAft>
                <a:spcPts val="0"/>
              </a:spcAft>
              <a:buNone/>
            </a:pPr>
            <a:r>
              <a:rPr lang="en-GB" sz="1800">
                <a:latin typeface="Gill Sans"/>
                <a:ea typeface="Gill Sans"/>
                <a:cs typeface="Gill Sans"/>
                <a:sym typeface="Gill Sans"/>
              </a:rPr>
              <a:t>For combined science students are awarded 2 GCSE’s based on their performance over the six exams. These are not specific to any of the 3 sciences but include all 3. </a:t>
            </a:r>
            <a:endParaRPr sz="1800">
              <a:latin typeface="Gill Sans"/>
              <a:ea typeface="Gill Sans"/>
              <a:cs typeface="Gill Sans"/>
              <a:sym typeface="Gill Sans"/>
            </a:endParaRPr>
          </a:p>
          <a:p>
            <a:pPr indent="0" lvl="0" marL="0" rtl="0" algn="l">
              <a:lnSpc>
                <a:spcPct val="115000"/>
              </a:lnSpc>
              <a:spcBef>
                <a:spcPts val="0"/>
              </a:spcBef>
              <a:spcAft>
                <a:spcPts val="0"/>
              </a:spcAft>
              <a:buNone/>
            </a:pPr>
            <a:r>
              <a:t/>
            </a:r>
            <a:endParaRPr sz="1800">
              <a:latin typeface="Gill Sans"/>
              <a:ea typeface="Gill Sans"/>
              <a:cs typeface="Gill Sans"/>
              <a:sym typeface="Gill Sans"/>
            </a:endParaRPr>
          </a:p>
          <a:p>
            <a:pPr indent="0" lvl="0" marL="0" rtl="0" algn="l">
              <a:lnSpc>
                <a:spcPct val="115000"/>
              </a:lnSpc>
              <a:spcBef>
                <a:spcPts val="0"/>
              </a:spcBef>
              <a:spcAft>
                <a:spcPts val="0"/>
              </a:spcAft>
              <a:buNone/>
            </a:pPr>
            <a:r>
              <a:rPr lang="en-GB" sz="1800">
                <a:latin typeface="Gill Sans"/>
                <a:ea typeface="Gill Sans"/>
                <a:cs typeface="Gill Sans"/>
                <a:sym typeface="Gill Sans"/>
              </a:rPr>
              <a:t>For separate sciences yes. Students are awarded 3 GCSE’s, one for each science based on their performance over the 2 exams they sit for that science. </a:t>
            </a:r>
            <a:endParaRPr sz="1800">
              <a:latin typeface="Gill Sans"/>
              <a:ea typeface="Gill Sans"/>
              <a:cs typeface="Gill Sans"/>
              <a:sym typeface="Gill Sans"/>
            </a:endParaRPr>
          </a:p>
        </p:txBody>
      </p:sp>
      <p:sp>
        <p:nvSpPr>
          <p:cNvPr id="695" name="Google Shape;695;p98"/>
          <p:cNvSpPr txBox="1"/>
          <p:nvPr/>
        </p:nvSpPr>
        <p:spPr>
          <a:xfrm>
            <a:off x="749500" y="4819967"/>
            <a:ext cx="8151000" cy="1149900"/>
          </a:xfrm>
          <a:prstGeom prst="rect">
            <a:avLst/>
          </a:prstGeom>
          <a:solidFill>
            <a:srgbClr val="FFD966"/>
          </a:solid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900">
                <a:latin typeface="Gill Sans"/>
                <a:ea typeface="Gill Sans"/>
                <a:cs typeface="Gill Sans"/>
                <a:sym typeface="Gill Sans"/>
              </a:rPr>
              <a:t>Why do I need to do well in science? </a:t>
            </a:r>
            <a:endParaRPr b="1" sz="1900">
              <a:latin typeface="Gill Sans"/>
              <a:ea typeface="Gill Sans"/>
              <a:cs typeface="Gill Sans"/>
              <a:sym typeface="Gill Sans"/>
            </a:endParaRPr>
          </a:p>
          <a:p>
            <a:pPr indent="0" lvl="0" marL="0" rtl="0" algn="l">
              <a:lnSpc>
                <a:spcPct val="115000"/>
              </a:lnSpc>
              <a:spcBef>
                <a:spcPts val="0"/>
              </a:spcBef>
              <a:spcAft>
                <a:spcPts val="0"/>
              </a:spcAft>
              <a:buNone/>
            </a:pPr>
            <a:r>
              <a:rPr lang="en-GB" sz="1900">
                <a:latin typeface="Gill Sans"/>
                <a:ea typeface="Gill Sans"/>
                <a:cs typeface="Gill Sans"/>
                <a:sym typeface="Gill Sans"/>
              </a:rPr>
              <a:t>Science will open many doors to colleges, universities or credible alternatives. It will help students develop the skills and knowledge to thrive in top jobs. </a:t>
            </a:r>
            <a:endParaRPr sz="1900">
              <a:latin typeface="Gill Sans"/>
              <a:ea typeface="Gill Sans"/>
              <a:cs typeface="Gill Sans"/>
              <a:sym typeface="Gill Sans"/>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BB Lessons">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