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embeddedFontLst>
    <p:embeddedFont>
      <p:font typeface="Montserrat SemiBold"/>
      <p:regular r:id="rId31"/>
      <p:bold r:id="rId32"/>
      <p:italic r:id="rId33"/>
      <p:boldItalic r:id="rId34"/>
    </p:embeddedFont>
    <p:embeddedFont>
      <p:font typeface="Montserrat Medium"/>
      <p:regular r:id="rId35"/>
      <p:bold r:id="rId36"/>
      <p:italic r:id="rId37"/>
      <p:boldItalic r:id="rId38"/>
    </p:embeddedFont>
    <p:embeddedFont>
      <p:font typeface="Gill Sans"/>
      <p:regular r:id="rId39"/>
      <p:bold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GillSans-bold.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SemiBold-regular.fntdata"/><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MontserratSemiBold-italic.fntdata"/><Relationship Id="rId10" Type="http://schemas.openxmlformats.org/officeDocument/2006/relationships/slide" Target="slides/slide5.xml"/><Relationship Id="rId32" Type="http://schemas.openxmlformats.org/officeDocument/2006/relationships/font" Target="fonts/MontserratSemiBold-bold.fntdata"/><Relationship Id="rId13" Type="http://schemas.openxmlformats.org/officeDocument/2006/relationships/slide" Target="slides/slide8.xml"/><Relationship Id="rId35" Type="http://schemas.openxmlformats.org/officeDocument/2006/relationships/font" Target="fonts/MontserratMedium-regular.fntdata"/><Relationship Id="rId12" Type="http://schemas.openxmlformats.org/officeDocument/2006/relationships/slide" Target="slides/slide7.xml"/><Relationship Id="rId34" Type="http://schemas.openxmlformats.org/officeDocument/2006/relationships/font" Target="fonts/MontserratSemiBold-boldItalic.fntdata"/><Relationship Id="rId15" Type="http://schemas.openxmlformats.org/officeDocument/2006/relationships/slide" Target="slides/slide10.xml"/><Relationship Id="rId37" Type="http://schemas.openxmlformats.org/officeDocument/2006/relationships/font" Target="fonts/MontserratMedium-italic.fntdata"/><Relationship Id="rId14" Type="http://schemas.openxmlformats.org/officeDocument/2006/relationships/slide" Target="slides/slide9.xml"/><Relationship Id="rId36" Type="http://schemas.openxmlformats.org/officeDocument/2006/relationships/font" Target="fonts/MontserratMedium-bold.fntdata"/><Relationship Id="rId17" Type="http://schemas.openxmlformats.org/officeDocument/2006/relationships/slide" Target="slides/slide12.xml"/><Relationship Id="rId39" Type="http://schemas.openxmlformats.org/officeDocument/2006/relationships/font" Target="fonts/GillSans-regular.fntdata"/><Relationship Id="rId16" Type="http://schemas.openxmlformats.org/officeDocument/2006/relationships/slide" Target="slides/slide11.xml"/><Relationship Id="rId38" Type="http://schemas.openxmlformats.org/officeDocument/2006/relationships/font" Target="fonts/MontserratMedium-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4009f7253188489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4009f7253188489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39d6efe3ce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139d6efe3ce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139d6efe3ce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g139d6efe3ce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39d6efe3ce_0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 name="Google Shape;172;g139d6efe3ce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139d6efe3ce_0_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 name="Google Shape;181;g139d6efe3ce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139d6efe3ce_0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g139d6efe3ce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139d6efe3ce_0_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g139d6efe3ce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139d6efe3ce_0_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 name="Google Shape;208;g139d6efe3ce_0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139d6efe3ce_0_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5" name="Google Shape;215;g139d6efe3ce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139d6efe3ce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139d6efe3ce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de0cb7845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de0cb7845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Previous past paper grade boundaries easily located on mathsbot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de0cb7845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de0cb7845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Value- don’t say-”It’s ok I couldn’t do maths either/ I’m rubbish at maths” etc- we all want our children to be more successful than we were. Instead say “I found it tricky but with support you can do this”- give parents a narrative</a:t>
            </a:r>
            <a:endParaRPr/>
          </a:p>
          <a:p>
            <a:pPr indent="0" lvl="0" marL="0" rtl="0" algn="l">
              <a:spcBef>
                <a:spcPts val="0"/>
              </a:spcBef>
              <a:spcAft>
                <a:spcPts val="0"/>
              </a:spcAft>
              <a:buNone/>
            </a:pPr>
            <a:r>
              <a:rPr lang="en"/>
              <a:t>We learn by making mistakes &amp; acting on them</a:t>
            </a:r>
            <a:endParaRPr/>
          </a:p>
          <a:p>
            <a:pPr indent="0" lvl="0" marL="0" rtl="0" algn="l">
              <a:spcBef>
                <a:spcPts val="0"/>
              </a:spcBef>
              <a:spcAft>
                <a:spcPts val="0"/>
              </a:spcAft>
              <a:buNone/>
            </a:pPr>
            <a:r>
              <a:rPr lang="en"/>
              <a:t>Know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139dff249f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139dff249f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de0cb78454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de0cb78454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Examples of recall, foundation q &amp; overlap q</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e0cd63508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e0cd63508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Any questions already sent in?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139d6efe3ce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139d6efe3ce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e0cd635089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e0cd635089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e178e3e76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e178e3e76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e0cd635089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e0cd635089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e178e3e766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e178e3e76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e0cd635089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e0cd635089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157cb99bf8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157cb99bf8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157cb99bf83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157cb99bf8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e178e3e766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e178e3e766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title &amp; Date" type="title">
  <p:cSld name="TITLE">
    <p:spTree>
      <p:nvGrpSpPr>
        <p:cNvPr id="10" name="Shape 10"/>
        <p:cNvGrpSpPr/>
        <p:nvPr/>
      </p:nvGrpSpPr>
      <p:grpSpPr>
        <a:xfrm>
          <a:off x="0" y="0"/>
          <a:ext cx="0" cy="0"/>
          <a:chOff x="0" y="0"/>
          <a:chExt cx="0" cy="0"/>
        </a:xfrm>
      </p:grpSpPr>
      <p:pic>
        <p:nvPicPr>
          <p:cNvPr id="11" name="Google Shape;11;p2"/>
          <p:cNvPicPr preferRelativeResize="0"/>
          <p:nvPr/>
        </p:nvPicPr>
        <p:blipFill rotWithShape="1">
          <a:blip r:embed="rId2">
            <a:alphaModFix/>
          </a:blip>
          <a:srcRect b="0" l="0" r="0" t="0"/>
          <a:stretch/>
        </p:blipFill>
        <p:spPr>
          <a:xfrm>
            <a:off x="0" y="2933"/>
            <a:ext cx="6857999" cy="5137635"/>
          </a:xfrm>
          <a:prstGeom prst="rect">
            <a:avLst/>
          </a:prstGeom>
          <a:noFill/>
          <a:ln>
            <a:noFill/>
          </a:ln>
        </p:spPr>
      </p:pic>
      <p:sp>
        <p:nvSpPr>
          <p:cNvPr id="12" name="Google Shape;12;p2"/>
          <p:cNvSpPr txBox="1"/>
          <p:nvPr>
            <p:ph type="ctrTitle"/>
          </p:nvPr>
        </p:nvSpPr>
        <p:spPr>
          <a:xfrm>
            <a:off x="685800" y="2387608"/>
            <a:ext cx="7772400" cy="1381500"/>
          </a:xfrm>
          <a:prstGeom prst="rect">
            <a:avLst/>
          </a:prstGeom>
          <a:noFill/>
          <a:ln>
            <a:noFill/>
          </a:ln>
        </p:spPr>
        <p:txBody>
          <a:bodyPr anchorCtr="0" anchor="b" bIns="45700" lIns="91425" spcFirstLastPara="1" rIns="91425" wrap="square" tIns="45700">
            <a:normAutofit/>
          </a:bodyPr>
          <a:lstStyle>
            <a:lvl1pPr lvl="0" rtl="0" algn="ctr">
              <a:lnSpc>
                <a:spcPct val="90000"/>
              </a:lnSpc>
              <a:spcBef>
                <a:spcPts val="0"/>
              </a:spcBef>
              <a:spcAft>
                <a:spcPts val="0"/>
              </a:spcAft>
              <a:buClr>
                <a:schemeClr val="lt1"/>
              </a:buClr>
              <a:buSzPts val="5500"/>
              <a:buFont typeface="Gill Sans"/>
              <a:buNone/>
              <a:defRPr sz="5500">
                <a:solidFill>
                  <a:schemeClr val="lt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at we will learn?" type="obj">
  <p:cSld name="OBJECT">
    <p:spTree>
      <p:nvGrpSpPr>
        <p:cNvPr id="13" name="Shape 13"/>
        <p:cNvGrpSpPr/>
        <p:nvPr/>
      </p:nvGrpSpPr>
      <p:grpSpPr>
        <a:xfrm>
          <a:off x="0" y="0"/>
          <a:ext cx="0" cy="0"/>
          <a:chOff x="0" y="0"/>
          <a:chExt cx="0" cy="0"/>
        </a:xfrm>
      </p:grpSpPr>
      <p:sp>
        <p:nvSpPr>
          <p:cNvPr id="14" name="Google Shape;14;p3"/>
          <p:cNvSpPr txBox="1"/>
          <p:nvPr>
            <p:ph type="title"/>
          </p:nvPr>
        </p:nvSpPr>
        <p:spPr>
          <a:xfrm>
            <a:off x="2776500" y="10538"/>
            <a:ext cx="6451800" cy="668400"/>
          </a:xfrm>
          <a:prstGeom prst="rect">
            <a:avLst/>
          </a:prstGeom>
          <a:noFill/>
          <a:ln>
            <a:noFill/>
          </a:ln>
        </p:spPr>
        <p:txBody>
          <a:bodyPr anchorCtr="0" anchor="ctr" bIns="45700" lIns="91425" spcFirstLastPara="1" rIns="91425" wrap="square" tIns="45700">
            <a:normAutofit/>
          </a:bodyPr>
          <a:lstStyle>
            <a:lvl1pPr lvl="0" rtl="0" algn="ctr">
              <a:lnSpc>
                <a:spcPct val="90000"/>
              </a:lnSpc>
              <a:spcBef>
                <a:spcPts val="0"/>
              </a:spcBef>
              <a:spcAft>
                <a:spcPts val="0"/>
              </a:spcAft>
              <a:buClr>
                <a:schemeClr val="lt1"/>
              </a:buClr>
              <a:buSzPts val="3900"/>
              <a:buFont typeface="Gill Sans"/>
              <a:buNone/>
              <a:defRPr sz="3900">
                <a:latin typeface="Gill Sans"/>
                <a:ea typeface="Gill Sans"/>
                <a:cs typeface="Gill Sans"/>
                <a:sym typeface="Gill Sans"/>
              </a:defRPr>
            </a:lvl1pPr>
            <a:lvl2pPr lvl="1" rtl="0" algn="ctr">
              <a:spcBef>
                <a:spcPts val="0"/>
              </a:spcBef>
              <a:spcAft>
                <a:spcPts val="0"/>
              </a:spcAft>
              <a:buSzPts val="3900"/>
              <a:buFont typeface="Gill Sans"/>
              <a:buNone/>
              <a:defRPr sz="3900">
                <a:latin typeface="Gill Sans"/>
                <a:ea typeface="Gill Sans"/>
                <a:cs typeface="Gill Sans"/>
                <a:sym typeface="Gill Sans"/>
              </a:defRPr>
            </a:lvl2pPr>
            <a:lvl3pPr lvl="2" rtl="0" algn="ctr">
              <a:spcBef>
                <a:spcPts val="0"/>
              </a:spcBef>
              <a:spcAft>
                <a:spcPts val="0"/>
              </a:spcAft>
              <a:buSzPts val="3900"/>
              <a:buFont typeface="Gill Sans"/>
              <a:buNone/>
              <a:defRPr sz="3900">
                <a:latin typeface="Gill Sans"/>
                <a:ea typeface="Gill Sans"/>
                <a:cs typeface="Gill Sans"/>
                <a:sym typeface="Gill Sans"/>
              </a:defRPr>
            </a:lvl3pPr>
            <a:lvl4pPr lvl="3" rtl="0" algn="ctr">
              <a:spcBef>
                <a:spcPts val="0"/>
              </a:spcBef>
              <a:spcAft>
                <a:spcPts val="0"/>
              </a:spcAft>
              <a:buSzPts val="3900"/>
              <a:buFont typeface="Gill Sans"/>
              <a:buNone/>
              <a:defRPr sz="3900">
                <a:latin typeface="Gill Sans"/>
                <a:ea typeface="Gill Sans"/>
                <a:cs typeface="Gill Sans"/>
                <a:sym typeface="Gill Sans"/>
              </a:defRPr>
            </a:lvl4pPr>
            <a:lvl5pPr lvl="4" rtl="0" algn="ctr">
              <a:spcBef>
                <a:spcPts val="0"/>
              </a:spcBef>
              <a:spcAft>
                <a:spcPts val="0"/>
              </a:spcAft>
              <a:buSzPts val="3900"/>
              <a:buFont typeface="Gill Sans"/>
              <a:buNone/>
              <a:defRPr sz="3900">
                <a:latin typeface="Gill Sans"/>
                <a:ea typeface="Gill Sans"/>
                <a:cs typeface="Gill Sans"/>
                <a:sym typeface="Gill Sans"/>
              </a:defRPr>
            </a:lvl5pPr>
            <a:lvl6pPr lvl="5" rtl="0" algn="ctr">
              <a:spcBef>
                <a:spcPts val="0"/>
              </a:spcBef>
              <a:spcAft>
                <a:spcPts val="0"/>
              </a:spcAft>
              <a:buSzPts val="3900"/>
              <a:buFont typeface="Gill Sans"/>
              <a:buNone/>
              <a:defRPr sz="3900">
                <a:latin typeface="Gill Sans"/>
                <a:ea typeface="Gill Sans"/>
                <a:cs typeface="Gill Sans"/>
                <a:sym typeface="Gill Sans"/>
              </a:defRPr>
            </a:lvl6pPr>
            <a:lvl7pPr lvl="6" rtl="0" algn="ctr">
              <a:spcBef>
                <a:spcPts val="0"/>
              </a:spcBef>
              <a:spcAft>
                <a:spcPts val="0"/>
              </a:spcAft>
              <a:buSzPts val="3900"/>
              <a:buFont typeface="Gill Sans"/>
              <a:buNone/>
              <a:defRPr sz="3900">
                <a:latin typeface="Gill Sans"/>
                <a:ea typeface="Gill Sans"/>
                <a:cs typeface="Gill Sans"/>
                <a:sym typeface="Gill Sans"/>
              </a:defRPr>
            </a:lvl7pPr>
            <a:lvl8pPr lvl="7" rtl="0" algn="ctr">
              <a:spcBef>
                <a:spcPts val="0"/>
              </a:spcBef>
              <a:spcAft>
                <a:spcPts val="0"/>
              </a:spcAft>
              <a:buSzPts val="3900"/>
              <a:buFont typeface="Gill Sans"/>
              <a:buNone/>
              <a:defRPr sz="3900">
                <a:latin typeface="Gill Sans"/>
                <a:ea typeface="Gill Sans"/>
                <a:cs typeface="Gill Sans"/>
                <a:sym typeface="Gill Sans"/>
              </a:defRPr>
            </a:lvl8pPr>
            <a:lvl9pPr lvl="8" rtl="0" algn="ctr">
              <a:spcBef>
                <a:spcPts val="0"/>
              </a:spcBef>
              <a:spcAft>
                <a:spcPts val="0"/>
              </a:spcAft>
              <a:buSzPts val="3900"/>
              <a:buFont typeface="Gill Sans"/>
              <a:buNone/>
              <a:defRPr sz="3900">
                <a:latin typeface="Gill Sans"/>
                <a:ea typeface="Gill Sans"/>
                <a:cs typeface="Gill Sans"/>
                <a:sym typeface="Gill Sans"/>
              </a:defRPr>
            </a:lvl9pPr>
          </a:lstStyle>
          <a:p/>
        </p:txBody>
      </p:sp>
      <p:sp>
        <p:nvSpPr>
          <p:cNvPr id="15" name="Google Shape;15;p3"/>
          <p:cNvSpPr txBox="1"/>
          <p:nvPr>
            <p:ph idx="1" type="body"/>
          </p:nvPr>
        </p:nvSpPr>
        <p:spPr>
          <a:xfrm>
            <a:off x="169750" y="874219"/>
            <a:ext cx="8861100" cy="36060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dk1"/>
              </a:buClr>
              <a:buSzPts val="1800"/>
              <a:buFont typeface="Gill Sans"/>
              <a:buChar char="•"/>
              <a:defRPr>
                <a:latin typeface="Gill Sans"/>
                <a:ea typeface="Gill Sans"/>
                <a:cs typeface="Gill Sans"/>
                <a:sym typeface="Gill Sans"/>
              </a:defRPr>
            </a:lvl1pPr>
            <a:lvl2pPr indent="-342900" lvl="1" marL="9144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2pPr>
            <a:lvl3pPr indent="-342900" lvl="2" marL="13716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3pPr>
            <a:lvl4pPr indent="-342900" lvl="3" marL="18288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4pPr>
            <a:lvl5pPr indent="-342900" lvl="4" marL="22860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5pPr>
            <a:lvl6pPr indent="-342900" lvl="5" marL="27432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6pPr>
            <a:lvl7pPr indent="-342900" lvl="6" marL="32004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7pPr>
            <a:lvl8pPr indent="-342900" lvl="7" marL="36576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8pPr>
            <a:lvl9pPr indent="-342900" lvl="8" marL="41148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9pPr>
          </a:lstStyle>
          <a:p/>
        </p:txBody>
      </p:sp>
      <p:sp>
        <p:nvSpPr>
          <p:cNvPr id="16" name="Google Shape;16;p3"/>
          <p:cNvSpPr/>
          <p:nvPr/>
        </p:nvSpPr>
        <p:spPr>
          <a:xfrm>
            <a:off x="0" y="2456"/>
            <a:ext cx="2776500" cy="668400"/>
          </a:xfrm>
          <a:prstGeom prst="rect">
            <a:avLst/>
          </a:prstGeom>
          <a:solidFill>
            <a:srgbClr val="70AD47"/>
          </a:solidFill>
          <a:ln cap="flat" cmpd="sng" w="9525">
            <a:solidFill>
              <a:srgbClr val="70AD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nvSpPr>
        <p:spPr>
          <a:xfrm>
            <a:off x="0" y="0"/>
            <a:ext cx="2776500" cy="668400"/>
          </a:xfrm>
          <a:prstGeom prst="rect">
            <a:avLst/>
          </a:prstGeom>
          <a:noFill/>
          <a:ln>
            <a:noFill/>
          </a:ln>
        </p:spPr>
        <p:txBody>
          <a:bodyPr anchorCtr="0" anchor="ctr" bIns="45700" lIns="91425" spcFirstLastPara="1" rIns="91425" wrap="square" tIns="45700">
            <a:normAutofit fontScale="92500" lnSpcReduction="20000"/>
          </a:bodyPr>
          <a:lstStyle/>
          <a:p>
            <a:pPr indent="0" lvl="0" marL="0" rtl="0" algn="ctr">
              <a:lnSpc>
                <a:spcPct val="90000"/>
              </a:lnSpc>
              <a:spcBef>
                <a:spcPts val="0"/>
              </a:spcBef>
              <a:spcAft>
                <a:spcPts val="0"/>
              </a:spcAft>
              <a:buNone/>
            </a:pPr>
            <a:r>
              <a:rPr lang="en" sz="2800" u="sng">
                <a:solidFill>
                  <a:srgbClr val="FFFFFF"/>
                </a:solidFill>
                <a:latin typeface="Gill Sans"/>
                <a:ea typeface="Gill Sans"/>
                <a:cs typeface="Gill Sans"/>
                <a:sym typeface="Gill Sans"/>
              </a:rPr>
              <a:t>What will we learn?</a:t>
            </a:r>
            <a:endParaRPr sz="2800" u="sng">
              <a:solidFill>
                <a:srgbClr val="FFFFFF"/>
              </a:solidFill>
              <a:latin typeface="Gill Sans"/>
              <a:ea typeface="Gill Sans"/>
              <a:cs typeface="Gill Sans"/>
              <a:sym typeface="Gill San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Picture">
  <p:cSld name="OBJECT_1">
    <p:spTree>
      <p:nvGrpSpPr>
        <p:cNvPr id="18" name="Shape 18"/>
        <p:cNvGrpSpPr/>
        <p:nvPr/>
      </p:nvGrpSpPr>
      <p:grpSpPr>
        <a:xfrm>
          <a:off x="0" y="0"/>
          <a:ext cx="0" cy="0"/>
          <a:chOff x="0" y="0"/>
          <a:chExt cx="0" cy="0"/>
        </a:xfrm>
      </p:grpSpPr>
      <p:sp>
        <p:nvSpPr>
          <p:cNvPr id="19" name="Google Shape;19;p4"/>
          <p:cNvSpPr txBox="1"/>
          <p:nvPr>
            <p:ph type="title"/>
          </p:nvPr>
        </p:nvSpPr>
        <p:spPr>
          <a:xfrm>
            <a:off x="2776500" y="10538"/>
            <a:ext cx="6451800" cy="668400"/>
          </a:xfrm>
          <a:prstGeom prst="rect">
            <a:avLst/>
          </a:prstGeom>
          <a:noFill/>
          <a:ln>
            <a:noFill/>
          </a:ln>
        </p:spPr>
        <p:txBody>
          <a:bodyPr anchorCtr="0" anchor="ctr" bIns="45700" lIns="91425" spcFirstLastPara="1" rIns="91425" wrap="square" tIns="45700">
            <a:normAutofit/>
          </a:bodyPr>
          <a:lstStyle>
            <a:lvl1pPr lvl="0" rtl="0" algn="ctr">
              <a:lnSpc>
                <a:spcPct val="90000"/>
              </a:lnSpc>
              <a:spcBef>
                <a:spcPts val="0"/>
              </a:spcBef>
              <a:spcAft>
                <a:spcPts val="0"/>
              </a:spcAft>
              <a:buClr>
                <a:schemeClr val="lt1"/>
              </a:buClr>
              <a:buSzPts val="3900"/>
              <a:buFont typeface="Gill Sans"/>
              <a:buNone/>
              <a:defRPr sz="3900">
                <a:latin typeface="Gill Sans"/>
                <a:ea typeface="Gill Sans"/>
                <a:cs typeface="Gill Sans"/>
                <a:sym typeface="Gill Sans"/>
              </a:defRPr>
            </a:lvl1pPr>
            <a:lvl2pPr lvl="1" rtl="0" algn="ctr">
              <a:spcBef>
                <a:spcPts val="0"/>
              </a:spcBef>
              <a:spcAft>
                <a:spcPts val="0"/>
              </a:spcAft>
              <a:buSzPts val="3900"/>
              <a:buFont typeface="Gill Sans"/>
              <a:buNone/>
              <a:defRPr sz="3900">
                <a:latin typeface="Gill Sans"/>
                <a:ea typeface="Gill Sans"/>
                <a:cs typeface="Gill Sans"/>
                <a:sym typeface="Gill Sans"/>
              </a:defRPr>
            </a:lvl2pPr>
            <a:lvl3pPr lvl="2" rtl="0" algn="ctr">
              <a:spcBef>
                <a:spcPts val="0"/>
              </a:spcBef>
              <a:spcAft>
                <a:spcPts val="0"/>
              </a:spcAft>
              <a:buSzPts val="3900"/>
              <a:buFont typeface="Gill Sans"/>
              <a:buNone/>
              <a:defRPr sz="3900">
                <a:latin typeface="Gill Sans"/>
                <a:ea typeface="Gill Sans"/>
                <a:cs typeface="Gill Sans"/>
                <a:sym typeface="Gill Sans"/>
              </a:defRPr>
            </a:lvl3pPr>
            <a:lvl4pPr lvl="3" rtl="0" algn="ctr">
              <a:spcBef>
                <a:spcPts val="0"/>
              </a:spcBef>
              <a:spcAft>
                <a:spcPts val="0"/>
              </a:spcAft>
              <a:buSzPts val="3900"/>
              <a:buFont typeface="Gill Sans"/>
              <a:buNone/>
              <a:defRPr sz="3900">
                <a:latin typeface="Gill Sans"/>
                <a:ea typeface="Gill Sans"/>
                <a:cs typeface="Gill Sans"/>
                <a:sym typeface="Gill Sans"/>
              </a:defRPr>
            </a:lvl4pPr>
            <a:lvl5pPr lvl="4" rtl="0" algn="ctr">
              <a:spcBef>
                <a:spcPts val="0"/>
              </a:spcBef>
              <a:spcAft>
                <a:spcPts val="0"/>
              </a:spcAft>
              <a:buSzPts val="3900"/>
              <a:buFont typeface="Gill Sans"/>
              <a:buNone/>
              <a:defRPr sz="3900">
                <a:latin typeface="Gill Sans"/>
                <a:ea typeface="Gill Sans"/>
                <a:cs typeface="Gill Sans"/>
                <a:sym typeface="Gill Sans"/>
              </a:defRPr>
            </a:lvl5pPr>
            <a:lvl6pPr lvl="5" rtl="0" algn="ctr">
              <a:spcBef>
                <a:spcPts val="0"/>
              </a:spcBef>
              <a:spcAft>
                <a:spcPts val="0"/>
              </a:spcAft>
              <a:buSzPts val="3900"/>
              <a:buFont typeface="Gill Sans"/>
              <a:buNone/>
              <a:defRPr sz="3900">
                <a:latin typeface="Gill Sans"/>
                <a:ea typeface="Gill Sans"/>
                <a:cs typeface="Gill Sans"/>
                <a:sym typeface="Gill Sans"/>
              </a:defRPr>
            </a:lvl6pPr>
            <a:lvl7pPr lvl="6" rtl="0" algn="ctr">
              <a:spcBef>
                <a:spcPts val="0"/>
              </a:spcBef>
              <a:spcAft>
                <a:spcPts val="0"/>
              </a:spcAft>
              <a:buSzPts val="3900"/>
              <a:buFont typeface="Gill Sans"/>
              <a:buNone/>
              <a:defRPr sz="3900">
                <a:latin typeface="Gill Sans"/>
                <a:ea typeface="Gill Sans"/>
                <a:cs typeface="Gill Sans"/>
                <a:sym typeface="Gill Sans"/>
              </a:defRPr>
            </a:lvl7pPr>
            <a:lvl8pPr lvl="7" rtl="0" algn="ctr">
              <a:spcBef>
                <a:spcPts val="0"/>
              </a:spcBef>
              <a:spcAft>
                <a:spcPts val="0"/>
              </a:spcAft>
              <a:buSzPts val="3900"/>
              <a:buFont typeface="Gill Sans"/>
              <a:buNone/>
              <a:defRPr sz="3900">
                <a:latin typeface="Gill Sans"/>
                <a:ea typeface="Gill Sans"/>
                <a:cs typeface="Gill Sans"/>
                <a:sym typeface="Gill Sans"/>
              </a:defRPr>
            </a:lvl8pPr>
            <a:lvl9pPr lvl="8" rtl="0" algn="ctr">
              <a:spcBef>
                <a:spcPts val="0"/>
              </a:spcBef>
              <a:spcAft>
                <a:spcPts val="0"/>
              </a:spcAft>
              <a:buSzPts val="3900"/>
              <a:buFont typeface="Gill Sans"/>
              <a:buNone/>
              <a:defRPr sz="3900">
                <a:latin typeface="Gill Sans"/>
                <a:ea typeface="Gill Sans"/>
                <a:cs typeface="Gill Sans"/>
                <a:sym typeface="Gill Sans"/>
              </a:defRPr>
            </a:lvl9pPr>
          </a:lstStyle>
          <a:p/>
        </p:txBody>
      </p:sp>
      <p:sp>
        <p:nvSpPr>
          <p:cNvPr id="20" name="Google Shape;20;p4"/>
          <p:cNvSpPr txBox="1"/>
          <p:nvPr>
            <p:ph idx="1" type="body"/>
          </p:nvPr>
        </p:nvSpPr>
        <p:spPr>
          <a:xfrm>
            <a:off x="169750" y="874219"/>
            <a:ext cx="8861100" cy="36060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dk1"/>
              </a:buClr>
              <a:buSzPts val="1800"/>
              <a:buFont typeface="Gill Sans"/>
              <a:buChar char="•"/>
              <a:defRPr>
                <a:latin typeface="Gill Sans"/>
                <a:ea typeface="Gill Sans"/>
                <a:cs typeface="Gill Sans"/>
                <a:sym typeface="Gill Sans"/>
              </a:defRPr>
            </a:lvl1pPr>
            <a:lvl2pPr indent="-342900" lvl="1" marL="9144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2pPr>
            <a:lvl3pPr indent="-342900" lvl="2" marL="13716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3pPr>
            <a:lvl4pPr indent="-342900" lvl="3" marL="18288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4pPr>
            <a:lvl5pPr indent="-342900" lvl="4" marL="22860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5pPr>
            <a:lvl6pPr indent="-342900" lvl="5" marL="27432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6pPr>
            <a:lvl7pPr indent="-342900" lvl="6" marL="32004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7pPr>
            <a:lvl8pPr indent="-342900" lvl="7" marL="36576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8pPr>
            <a:lvl9pPr indent="-342900" lvl="8" marL="41148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9pPr>
          </a:lstStyle>
          <a:p/>
        </p:txBody>
      </p:sp>
      <p:sp>
        <p:nvSpPr>
          <p:cNvPr id="21" name="Google Shape;21;p4"/>
          <p:cNvSpPr/>
          <p:nvPr/>
        </p:nvSpPr>
        <p:spPr>
          <a:xfrm>
            <a:off x="0" y="2456"/>
            <a:ext cx="2776500" cy="668400"/>
          </a:xfrm>
          <a:prstGeom prst="rect">
            <a:avLst/>
          </a:prstGeom>
          <a:solidFill>
            <a:srgbClr val="70AD47"/>
          </a:solidFill>
          <a:ln cap="flat" cmpd="sng" w="9525">
            <a:solidFill>
              <a:srgbClr val="70AD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
          <p:cNvSpPr txBox="1"/>
          <p:nvPr/>
        </p:nvSpPr>
        <p:spPr>
          <a:xfrm>
            <a:off x="0" y="0"/>
            <a:ext cx="2776500" cy="6684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None/>
            </a:pPr>
            <a:r>
              <a:rPr lang="en" sz="2800" u="sng">
                <a:solidFill>
                  <a:srgbClr val="FFFFFF"/>
                </a:solidFill>
                <a:latin typeface="Gill Sans"/>
                <a:ea typeface="Gill Sans"/>
                <a:cs typeface="Gill Sans"/>
                <a:sym typeface="Gill Sans"/>
              </a:rPr>
              <a:t>Big Picture</a:t>
            </a:r>
            <a:endParaRPr sz="2800" u="sng">
              <a:solidFill>
                <a:srgbClr val="FFFFFF"/>
              </a:solidFill>
              <a:latin typeface="Gill Sans"/>
              <a:ea typeface="Gill Sans"/>
              <a:cs typeface="Gill Sans"/>
              <a:sym typeface="Gill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rter">
  <p:cSld name="OBJECT_1_1">
    <p:spTree>
      <p:nvGrpSpPr>
        <p:cNvPr id="23" name="Shape 23"/>
        <p:cNvGrpSpPr/>
        <p:nvPr/>
      </p:nvGrpSpPr>
      <p:grpSpPr>
        <a:xfrm>
          <a:off x="0" y="0"/>
          <a:ext cx="0" cy="0"/>
          <a:chOff x="0" y="0"/>
          <a:chExt cx="0" cy="0"/>
        </a:xfrm>
      </p:grpSpPr>
      <p:sp>
        <p:nvSpPr>
          <p:cNvPr id="24" name="Google Shape;24;p5"/>
          <p:cNvSpPr txBox="1"/>
          <p:nvPr>
            <p:ph type="title"/>
          </p:nvPr>
        </p:nvSpPr>
        <p:spPr>
          <a:xfrm>
            <a:off x="2776500" y="10538"/>
            <a:ext cx="6451800" cy="668400"/>
          </a:xfrm>
          <a:prstGeom prst="rect">
            <a:avLst/>
          </a:prstGeom>
          <a:noFill/>
          <a:ln>
            <a:noFill/>
          </a:ln>
        </p:spPr>
        <p:txBody>
          <a:bodyPr anchorCtr="0" anchor="ctr" bIns="45700" lIns="91425" spcFirstLastPara="1" rIns="91425" wrap="square" tIns="45700">
            <a:normAutofit/>
          </a:bodyPr>
          <a:lstStyle>
            <a:lvl1pPr lvl="0" rtl="0" algn="ctr">
              <a:lnSpc>
                <a:spcPct val="90000"/>
              </a:lnSpc>
              <a:spcBef>
                <a:spcPts val="0"/>
              </a:spcBef>
              <a:spcAft>
                <a:spcPts val="0"/>
              </a:spcAft>
              <a:buClr>
                <a:schemeClr val="lt1"/>
              </a:buClr>
              <a:buSzPts val="3900"/>
              <a:buFont typeface="Gill Sans"/>
              <a:buNone/>
              <a:defRPr sz="3900">
                <a:latin typeface="Gill Sans"/>
                <a:ea typeface="Gill Sans"/>
                <a:cs typeface="Gill Sans"/>
                <a:sym typeface="Gill Sans"/>
              </a:defRPr>
            </a:lvl1pPr>
            <a:lvl2pPr lvl="1" rtl="0" algn="ctr">
              <a:spcBef>
                <a:spcPts val="0"/>
              </a:spcBef>
              <a:spcAft>
                <a:spcPts val="0"/>
              </a:spcAft>
              <a:buSzPts val="3900"/>
              <a:buFont typeface="Gill Sans"/>
              <a:buNone/>
              <a:defRPr sz="3900">
                <a:latin typeface="Gill Sans"/>
                <a:ea typeface="Gill Sans"/>
                <a:cs typeface="Gill Sans"/>
                <a:sym typeface="Gill Sans"/>
              </a:defRPr>
            </a:lvl2pPr>
            <a:lvl3pPr lvl="2" rtl="0" algn="ctr">
              <a:spcBef>
                <a:spcPts val="0"/>
              </a:spcBef>
              <a:spcAft>
                <a:spcPts val="0"/>
              </a:spcAft>
              <a:buSzPts val="3900"/>
              <a:buFont typeface="Gill Sans"/>
              <a:buNone/>
              <a:defRPr sz="3900">
                <a:latin typeface="Gill Sans"/>
                <a:ea typeface="Gill Sans"/>
                <a:cs typeface="Gill Sans"/>
                <a:sym typeface="Gill Sans"/>
              </a:defRPr>
            </a:lvl3pPr>
            <a:lvl4pPr lvl="3" rtl="0" algn="ctr">
              <a:spcBef>
                <a:spcPts val="0"/>
              </a:spcBef>
              <a:spcAft>
                <a:spcPts val="0"/>
              </a:spcAft>
              <a:buSzPts val="3900"/>
              <a:buFont typeface="Gill Sans"/>
              <a:buNone/>
              <a:defRPr sz="3900">
                <a:latin typeface="Gill Sans"/>
                <a:ea typeface="Gill Sans"/>
                <a:cs typeface="Gill Sans"/>
                <a:sym typeface="Gill Sans"/>
              </a:defRPr>
            </a:lvl4pPr>
            <a:lvl5pPr lvl="4" rtl="0" algn="ctr">
              <a:spcBef>
                <a:spcPts val="0"/>
              </a:spcBef>
              <a:spcAft>
                <a:spcPts val="0"/>
              </a:spcAft>
              <a:buSzPts val="3900"/>
              <a:buFont typeface="Gill Sans"/>
              <a:buNone/>
              <a:defRPr sz="3900">
                <a:latin typeface="Gill Sans"/>
                <a:ea typeface="Gill Sans"/>
                <a:cs typeface="Gill Sans"/>
                <a:sym typeface="Gill Sans"/>
              </a:defRPr>
            </a:lvl5pPr>
            <a:lvl6pPr lvl="5" rtl="0" algn="ctr">
              <a:spcBef>
                <a:spcPts val="0"/>
              </a:spcBef>
              <a:spcAft>
                <a:spcPts val="0"/>
              </a:spcAft>
              <a:buSzPts val="3900"/>
              <a:buFont typeface="Gill Sans"/>
              <a:buNone/>
              <a:defRPr sz="3900">
                <a:latin typeface="Gill Sans"/>
                <a:ea typeface="Gill Sans"/>
                <a:cs typeface="Gill Sans"/>
                <a:sym typeface="Gill Sans"/>
              </a:defRPr>
            </a:lvl6pPr>
            <a:lvl7pPr lvl="6" rtl="0" algn="ctr">
              <a:spcBef>
                <a:spcPts val="0"/>
              </a:spcBef>
              <a:spcAft>
                <a:spcPts val="0"/>
              </a:spcAft>
              <a:buSzPts val="3900"/>
              <a:buFont typeface="Gill Sans"/>
              <a:buNone/>
              <a:defRPr sz="3900">
                <a:latin typeface="Gill Sans"/>
                <a:ea typeface="Gill Sans"/>
                <a:cs typeface="Gill Sans"/>
                <a:sym typeface="Gill Sans"/>
              </a:defRPr>
            </a:lvl7pPr>
            <a:lvl8pPr lvl="7" rtl="0" algn="ctr">
              <a:spcBef>
                <a:spcPts val="0"/>
              </a:spcBef>
              <a:spcAft>
                <a:spcPts val="0"/>
              </a:spcAft>
              <a:buSzPts val="3900"/>
              <a:buFont typeface="Gill Sans"/>
              <a:buNone/>
              <a:defRPr sz="3900">
                <a:latin typeface="Gill Sans"/>
                <a:ea typeface="Gill Sans"/>
                <a:cs typeface="Gill Sans"/>
                <a:sym typeface="Gill Sans"/>
              </a:defRPr>
            </a:lvl8pPr>
            <a:lvl9pPr lvl="8" rtl="0" algn="ctr">
              <a:spcBef>
                <a:spcPts val="0"/>
              </a:spcBef>
              <a:spcAft>
                <a:spcPts val="0"/>
              </a:spcAft>
              <a:buSzPts val="3900"/>
              <a:buFont typeface="Gill Sans"/>
              <a:buNone/>
              <a:defRPr sz="3900">
                <a:latin typeface="Gill Sans"/>
                <a:ea typeface="Gill Sans"/>
                <a:cs typeface="Gill Sans"/>
                <a:sym typeface="Gill Sans"/>
              </a:defRPr>
            </a:lvl9pPr>
          </a:lstStyle>
          <a:p/>
        </p:txBody>
      </p:sp>
      <p:sp>
        <p:nvSpPr>
          <p:cNvPr id="25" name="Google Shape;25;p5"/>
          <p:cNvSpPr txBox="1"/>
          <p:nvPr>
            <p:ph idx="1" type="body"/>
          </p:nvPr>
        </p:nvSpPr>
        <p:spPr>
          <a:xfrm>
            <a:off x="169750" y="874219"/>
            <a:ext cx="8861100" cy="36060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dk1"/>
              </a:buClr>
              <a:buSzPts val="1800"/>
              <a:buFont typeface="Gill Sans"/>
              <a:buChar char="•"/>
              <a:defRPr>
                <a:latin typeface="Gill Sans"/>
                <a:ea typeface="Gill Sans"/>
                <a:cs typeface="Gill Sans"/>
                <a:sym typeface="Gill Sans"/>
              </a:defRPr>
            </a:lvl1pPr>
            <a:lvl2pPr indent="-342900" lvl="1" marL="9144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2pPr>
            <a:lvl3pPr indent="-342900" lvl="2" marL="13716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3pPr>
            <a:lvl4pPr indent="-342900" lvl="3" marL="18288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4pPr>
            <a:lvl5pPr indent="-342900" lvl="4" marL="22860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5pPr>
            <a:lvl6pPr indent="-342900" lvl="5" marL="27432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6pPr>
            <a:lvl7pPr indent="-342900" lvl="6" marL="32004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7pPr>
            <a:lvl8pPr indent="-342900" lvl="7" marL="36576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8pPr>
            <a:lvl9pPr indent="-342900" lvl="8" marL="41148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9pPr>
          </a:lstStyle>
          <a:p/>
        </p:txBody>
      </p:sp>
      <p:sp>
        <p:nvSpPr>
          <p:cNvPr id="26" name="Google Shape;26;p5"/>
          <p:cNvSpPr/>
          <p:nvPr/>
        </p:nvSpPr>
        <p:spPr>
          <a:xfrm>
            <a:off x="0" y="2456"/>
            <a:ext cx="2776500" cy="668400"/>
          </a:xfrm>
          <a:prstGeom prst="rect">
            <a:avLst/>
          </a:prstGeom>
          <a:solidFill>
            <a:srgbClr val="5B9BD5"/>
          </a:solidFill>
          <a:ln cap="flat" cmpd="sng" w="9525">
            <a:solidFill>
              <a:srgbClr val="5B9BD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txBox="1"/>
          <p:nvPr/>
        </p:nvSpPr>
        <p:spPr>
          <a:xfrm>
            <a:off x="0" y="10538"/>
            <a:ext cx="2776500" cy="6684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None/>
            </a:pPr>
            <a:r>
              <a:rPr lang="en" sz="2800" u="sng">
                <a:solidFill>
                  <a:srgbClr val="FFFFFF"/>
                </a:solidFill>
                <a:latin typeface="Gill Sans"/>
                <a:ea typeface="Gill Sans"/>
                <a:cs typeface="Gill Sans"/>
                <a:sym typeface="Gill Sans"/>
              </a:rPr>
              <a:t>Starter Activity</a:t>
            </a:r>
            <a:endParaRPr sz="2800" u="sng">
              <a:solidFill>
                <a:srgbClr val="FFFFFF"/>
              </a:solidFill>
              <a:latin typeface="Gill Sans"/>
              <a:ea typeface="Gill Sans"/>
              <a:cs typeface="Gill Sans"/>
              <a:sym typeface="Gill San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trieval">
  <p:cSld name="OBJECT_1_1_1">
    <p:spTree>
      <p:nvGrpSpPr>
        <p:cNvPr id="28" name="Shape 28"/>
        <p:cNvGrpSpPr/>
        <p:nvPr/>
      </p:nvGrpSpPr>
      <p:grpSpPr>
        <a:xfrm>
          <a:off x="0" y="0"/>
          <a:ext cx="0" cy="0"/>
          <a:chOff x="0" y="0"/>
          <a:chExt cx="0" cy="0"/>
        </a:xfrm>
      </p:grpSpPr>
      <p:sp>
        <p:nvSpPr>
          <p:cNvPr id="29" name="Google Shape;29;p6"/>
          <p:cNvSpPr txBox="1"/>
          <p:nvPr>
            <p:ph type="title"/>
          </p:nvPr>
        </p:nvSpPr>
        <p:spPr>
          <a:xfrm>
            <a:off x="2776500" y="10538"/>
            <a:ext cx="6451800" cy="668400"/>
          </a:xfrm>
          <a:prstGeom prst="rect">
            <a:avLst/>
          </a:prstGeom>
          <a:noFill/>
          <a:ln>
            <a:noFill/>
          </a:ln>
        </p:spPr>
        <p:txBody>
          <a:bodyPr anchorCtr="0" anchor="ctr" bIns="45700" lIns="91425" spcFirstLastPara="1" rIns="91425" wrap="square" tIns="45700">
            <a:normAutofit/>
          </a:bodyPr>
          <a:lstStyle>
            <a:lvl1pPr lvl="0" rtl="0" algn="ctr">
              <a:lnSpc>
                <a:spcPct val="90000"/>
              </a:lnSpc>
              <a:spcBef>
                <a:spcPts val="0"/>
              </a:spcBef>
              <a:spcAft>
                <a:spcPts val="0"/>
              </a:spcAft>
              <a:buClr>
                <a:schemeClr val="lt1"/>
              </a:buClr>
              <a:buSzPts val="3900"/>
              <a:buFont typeface="Gill Sans"/>
              <a:buNone/>
              <a:defRPr sz="3900">
                <a:latin typeface="Gill Sans"/>
                <a:ea typeface="Gill Sans"/>
                <a:cs typeface="Gill Sans"/>
                <a:sym typeface="Gill Sans"/>
              </a:defRPr>
            </a:lvl1pPr>
            <a:lvl2pPr lvl="1" rtl="0" algn="ctr">
              <a:spcBef>
                <a:spcPts val="0"/>
              </a:spcBef>
              <a:spcAft>
                <a:spcPts val="0"/>
              </a:spcAft>
              <a:buSzPts val="3900"/>
              <a:buFont typeface="Gill Sans"/>
              <a:buNone/>
              <a:defRPr sz="3900">
                <a:latin typeface="Gill Sans"/>
                <a:ea typeface="Gill Sans"/>
                <a:cs typeface="Gill Sans"/>
                <a:sym typeface="Gill Sans"/>
              </a:defRPr>
            </a:lvl2pPr>
            <a:lvl3pPr lvl="2" rtl="0" algn="ctr">
              <a:spcBef>
                <a:spcPts val="0"/>
              </a:spcBef>
              <a:spcAft>
                <a:spcPts val="0"/>
              </a:spcAft>
              <a:buSzPts val="3900"/>
              <a:buFont typeface="Gill Sans"/>
              <a:buNone/>
              <a:defRPr sz="3900">
                <a:latin typeface="Gill Sans"/>
                <a:ea typeface="Gill Sans"/>
                <a:cs typeface="Gill Sans"/>
                <a:sym typeface="Gill Sans"/>
              </a:defRPr>
            </a:lvl3pPr>
            <a:lvl4pPr lvl="3" rtl="0" algn="ctr">
              <a:spcBef>
                <a:spcPts val="0"/>
              </a:spcBef>
              <a:spcAft>
                <a:spcPts val="0"/>
              </a:spcAft>
              <a:buSzPts val="3900"/>
              <a:buFont typeface="Gill Sans"/>
              <a:buNone/>
              <a:defRPr sz="3900">
                <a:latin typeface="Gill Sans"/>
                <a:ea typeface="Gill Sans"/>
                <a:cs typeface="Gill Sans"/>
                <a:sym typeface="Gill Sans"/>
              </a:defRPr>
            </a:lvl4pPr>
            <a:lvl5pPr lvl="4" rtl="0" algn="ctr">
              <a:spcBef>
                <a:spcPts val="0"/>
              </a:spcBef>
              <a:spcAft>
                <a:spcPts val="0"/>
              </a:spcAft>
              <a:buSzPts val="3900"/>
              <a:buFont typeface="Gill Sans"/>
              <a:buNone/>
              <a:defRPr sz="3900">
                <a:latin typeface="Gill Sans"/>
                <a:ea typeface="Gill Sans"/>
                <a:cs typeface="Gill Sans"/>
                <a:sym typeface="Gill Sans"/>
              </a:defRPr>
            </a:lvl5pPr>
            <a:lvl6pPr lvl="5" rtl="0" algn="ctr">
              <a:spcBef>
                <a:spcPts val="0"/>
              </a:spcBef>
              <a:spcAft>
                <a:spcPts val="0"/>
              </a:spcAft>
              <a:buSzPts val="3900"/>
              <a:buFont typeface="Gill Sans"/>
              <a:buNone/>
              <a:defRPr sz="3900">
                <a:latin typeface="Gill Sans"/>
                <a:ea typeface="Gill Sans"/>
                <a:cs typeface="Gill Sans"/>
                <a:sym typeface="Gill Sans"/>
              </a:defRPr>
            </a:lvl6pPr>
            <a:lvl7pPr lvl="6" rtl="0" algn="ctr">
              <a:spcBef>
                <a:spcPts val="0"/>
              </a:spcBef>
              <a:spcAft>
                <a:spcPts val="0"/>
              </a:spcAft>
              <a:buSzPts val="3900"/>
              <a:buFont typeface="Gill Sans"/>
              <a:buNone/>
              <a:defRPr sz="3900">
                <a:latin typeface="Gill Sans"/>
                <a:ea typeface="Gill Sans"/>
                <a:cs typeface="Gill Sans"/>
                <a:sym typeface="Gill Sans"/>
              </a:defRPr>
            </a:lvl7pPr>
            <a:lvl8pPr lvl="7" rtl="0" algn="ctr">
              <a:spcBef>
                <a:spcPts val="0"/>
              </a:spcBef>
              <a:spcAft>
                <a:spcPts val="0"/>
              </a:spcAft>
              <a:buSzPts val="3900"/>
              <a:buFont typeface="Gill Sans"/>
              <a:buNone/>
              <a:defRPr sz="3900">
                <a:latin typeface="Gill Sans"/>
                <a:ea typeface="Gill Sans"/>
                <a:cs typeface="Gill Sans"/>
                <a:sym typeface="Gill Sans"/>
              </a:defRPr>
            </a:lvl8pPr>
            <a:lvl9pPr lvl="8" rtl="0" algn="ctr">
              <a:spcBef>
                <a:spcPts val="0"/>
              </a:spcBef>
              <a:spcAft>
                <a:spcPts val="0"/>
              </a:spcAft>
              <a:buSzPts val="3900"/>
              <a:buFont typeface="Gill Sans"/>
              <a:buNone/>
              <a:defRPr sz="3900">
                <a:latin typeface="Gill Sans"/>
                <a:ea typeface="Gill Sans"/>
                <a:cs typeface="Gill Sans"/>
                <a:sym typeface="Gill Sans"/>
              </a:defRPr>
            </a:lvl9pPr>
          </a:lstStyle>
          <a:p/>
        </p:txBody>
      </p:sp>
      <p:sp>
        <p:nvSpPr>
          <p:cNvPr id="30" name="Google Shape;30;p6"/>
          <p:cNvSpPr txBox="1"/>
          <p:nvPr>
            <p:ph idx="1" type="body"/>
          </p:nvPr>
        </p:nvSpPr>
        <p:spPr>
          <a:xfrm>
            <a:off x="169750" y="874219"/>
            <a:ext cx="8861100" cy="36060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dk1"/>
              </a:buClr>
              <a:buSzPts val="1800"/>
              <a:buFont typeface="Gill Sans"/>
              <a:buChar char="•"/>
              <a:defRPr>
                <a:latin typeface="Gill Sans"/>
                <a:ea typeface="Gill Sans"/>
                <a:cs typeface="Gill Sans"/>
                <a:sym typeface="Gill Sans"/>
              </a:defRPr>
            </a:lvl1pPr>
            <a:lvl2pPr indent="-342900" lvl="1" marL="9144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2pPr>
            <a:lvl3pPr indent="-342900" lvl="2" marL="13716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3pPr>
            <a:lvl4pPr indent="-342900" lvl="3" marL="18288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4pPr>
            <a:lvl5pPr indent="-342900" lvl="4" marL="22860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5pPr>
            <a:lvl6pPr indent="-342900" lvl="5" marL="27432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6pPr>
            <a:lvl7pPr indent="-342900" lvl="6" marL="32004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7pPr>
            <a:lvl8pPr indent="-342900" lvl="7" marL="36576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8pPr>
            <a:lvl9pPr indent="-342900" lvl="8" marL="41148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9pPr>
          </a:lstStyle>
          <a:p/>
        </p:txBody>
      </p:sp>
      <p:sp>
        <p:nvSpPr>
          <p:cNvPr id="31" name="Google Shape;31;p6"/>
          <p:cNvSpPr/>
          <p:nvPr/>
        </p:nvSpPr>
        <p:spPr>
          <a:xfrm>
            <a:off x="0" y="2456"/>
            <a:ext cx="2776500" cy="668400"/>
          </a:xfrm>
          <a:prstGeom prst="rect">
            <a:avLst/>
          </a:prstGeom>
          <a:solidFill>
            <a:srgbClr val="5B9BD5"/>
          </a:solidFill>
          <a:ln cap="flat" cmpd="sng" w="9525">
            <a:solidFill>
              <a:srgbClr val="5B9BD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6"/>
          <p:cNvSpPr txBox="1"/>
          <p:nvPr/>
        </p:nvSpPr>
        <p:spPr>
          <a:xfrm>
            <a:off x="0" y="10538"/>
            <a:ext cx="2776500" cy="6684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None/>
            </a:pPr>
            <a:r>
              <a:rPr lang="en" sz="2800" u="sng">
                <a:solidFill>
                  <a:srgbClr val="FFFFFF"/>
                </a:solidFill>
                <a:latin typeface="Gill Sans"/>
                <a:ea typeface="Gill Sans"/>
                <a:cs typeface="Gill Sans"/>
                <a:sym typeface="Gill Sans"/>
              </a:rPr>
              <a:t>Retrieval Practice</a:t>
            </a:r>
            <a:endParaRPr sz="2800" u="sng">
              <a:solidFill>
                <a:srgbClr val="FFFFFF"/>
              </a:solidFill>
              <a:latin typeface="Gill Sans"/>
              <a:ea typeface="Gill Sans"/>
              <a:cs typeface="Gill Sans"/>
              <a:sym typeface="Gill San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cher Instruction">
  <p:cSld name="OBJECT_1_1_1_1">
    <p:spTree>
      <p:nvGrpSpPr>
        <p:cNvPr id="33" name="Shape 33"/>
        <p:cNvGrpSpPr/>
        <p:nvPr/>
      </p:nvGrpSpPr>
      <p:grpSpPr>
        <a:xfrm>
          <a:off x="0" y="0"/>
          <a:ext cx="0" cy="0"/>
          <a:chOff x="0" y="0"/>
          <a:chExt cx="0" cy="0"/>
        </a:xfrm>
      </p:grpSpPr>
      <p:sp>
        <p:nvSpPr>
          <p:cNvPr id="34" name="Google Shape;34;p7"/>
          <p:cNvSpPr txBox="1"/>
          <p:nvPr>
            <p:ph type="title"/>
          </p:nvPr>
        </p:nvSpPr>
        <p:spPr>
          <a:xfrm>
            <a:off x="2776500" y="10538"/>
            <a:ext cx="6451800" cy="668400"/>
          </a:xfrm>
          <a:prstGeom prst="rect">
            <a:avLst/>
          </a:prstGeom>
          <a:noFill/>
          <a:ln>
            <a:noFill/>
          </a:ln>
        </p:spPr>
        <p:txBody>
          <a:bodyPr anchorCtr="0" anchor="ctr" bIns="45700" lIns="91425" spcFirstLastPara="1" rIns="91425" wrap="square" tIns="45700">
            <a:normAutofit/>
          </a:bodyPr>
          <a:lstStyle>
            <a:lvl1pPr lvl="0" rtl="0" algn="ctr">
              <a:lnSpc>
                <a:spcPct val="90000"/>
              </a:lnSpc>
              <a:spcBef>
                <a:spcPts val="0"/>
              </a:spcBef>
              <a:spcAft>
                <a:spcPts val="0"/>
              </a:spcAft>
              <a:buClr>
                <a:schemeClr val="lt1"/>
              </a:buClr>
              <a:buSzPts val="3900"/>
              <a:buFont typeface="Gill Sans"/>
              <a:buNone/>
              <a:defRPr sz="3900">
                <a:latin typeface="Gill Sans"/>
                <a:ea typeface="Gill Sans"/>
                <a:cs typeface="Gill Sans"/>
                <a:sym typeface="Gill Sans"/>
              </a:defRPr>
            </a:lvl1pPr>
            <a:lvl2pPr lvl="1" rtl="0" algn="ctr">
              <a:spcBef>
                <a:spcPts val="0"/>
              </a:spcBef>
              <a:spcAft>
                <a:spcPts val="0"/>
              </a:spcAft>
              <a:buSzPts val="3900"/>
              <a:buFont typeface="Gill Sans"/>
              <a:buNone/>
              <a:defRPr sz="3900">
                <a:latin typeface="Gill Sans"/>
                <a:ea typeface="Gill Sans"/>
                <a:cs typeface="Gill Sans"/>
                <a:sym typeface="Gill Sans"/>
              </a:defRPr>
            </a:lvl2pPr>
            <a:lvl3pPr lvl="2" rtl="0" algn="ctr">
              <a:spcBef>
                <a:spcPts val="0"/>
              </a:spcBef>
              <a:spcAft>
                <a:spcPts val="0"/>
              </a:spcAft>
              <a:buSzPts val="3900"/>
              <a:buFont typeface="Gill Sans"/>
              <a:buNone/>
              <a:defRPr sz="3900">
                <a:latin typeface="Gill Sans"/>
                <a:ea typeface="Gill Sans"/>
                <a:cs typeface="Gill Sans"/>
                <a:sym typeface="Gill Sans"/>
              </a:defRPr>
            </a:lvl3pPr>
            <a:lvl4pPr lvl="3" rtl="0" algn="ctr">
              <a:spcBef>
                <a:spcPts val="0"/>
              </a:spcBef>
              <a:spcAft>
                <a:spcPts val="0"/>
              </a:spcAft>
              <a:buSzPts val="3900"/>
              <a:buFont typeface="Gill Sans"/>
              <a:buNone/>
              <a:defRPr sz="3900">
                <a:latin typeface="Gill Sans"/>
                <a:ea typeface="Gill Sans"/>
                <a:cs typeface="Gill Sans"/>
                <a:sym typeface="Gill Sans"/>
              </a:defRPr>
            </a:lvl4pPr>
            <a:lvl5pPr lvl="4" rtl="0" algn="ctr">
              <a:spcBef>
                <a:spcPts val="0"/>
              </a:spcBef>
              <a:spcAft>
                <a:spcPts val="0"/>
              </a:spcAft>
              <a:buSzPts val="3900"/>
              <a:buFont typeface="Gill Sans"/>
              <a:buNone/>
              <a:defRPr sz="3900">
                <a:latin typeface="Gill Sans"/>
                <a:ea typeface="Gill Sans"/>
                <a:cs typeface="Gill Sans"/>
                <a:sym typeface="Gill Sans"/>
              </a:defRPr>
            </a:lvl5pPr>
            <a:lvl6pPr lvl="5" rtl="0" algn="ctr">
              <a:spcBef>
                <a:spcPts val="0"/>
              </a:spcBef>
              <a:spcAft>
                <a:spcPts val="0"/>
              </a:spcAft>
              <a:buSzPts val="3900"/>
              <a:buFont typeface="Gill Sans"/>
              <a:buNone/>
              <a:defRPr sz="3900">
                <a:latin typeface="Gill Sans"/>
                <a:ea typeface="Gill Sans"/>
                <a:cs typeface="Gill Sans"/>
                <a:sym typeface="Gill Sans"/>
              </a:defRPr>
            </a:lvl6pPr>
            <a:lvl7pPr lvl="6" rtl="0" algn="ctr">
              <a:spcBef>
                <a:spcPts val="0"/>
              </a:spcBef>
              <a:spcAft>
                <a:spcPts val="0"/>
              </a:spcAft>
              <a:buSzPts val="3900"/>
              <a:buFont typeface="Gill Sans"/>
              <a:buNone/>
              <a:defRPr sz="3900">
                <a:latin typeface="Gill Sans"/>
                <a:ea typeface="Gill Sans"/>
                <a:cs typeface="Gill Sans"/>
                <a:sym typeface="Gill Sans"/>
              </a:defRPr>
            </a:lvl7pPr>
            <a:lvl8pPr lvl="7" rtl="0" algn="ctr">
              <a:spcBef>
                <a:spcPts val="0"/>
              </a:spcBef>
              <a:spcAft>
                <a:spcPts val="0"/>
              </a:spcAft>
              <a:buSzPts val="3900"/>
              <a:buFont typeface="Gill Sans"/>
              <a:buNone/>
              <a:defRPr sz="3900">
                <a:latin typeface="Gill Sans"/>
                <a:ea typeface="Gill Sans"/>
                <a:cs typeface="Gill Sans"/>
                <a:sym typeface="Gill Sans"/>
              </a:defRPr>
            </a:lvl8pPr>
            <a:lvl9pPr lvl="8" rtl="0" algn="ctr">
              <a:spcBef>
                <a:spcPts val="0"/>
              </a:spcBef>
              <a:spcAft>
                <a:spcPts val="0"/>
              </a:spcAft>
              <a:buSzPts val="3900"/>
              <a:buFont typeface="Gill Sans"/>
              <a:buNone/>
              <a:defRPr sz="3900">
                <a:latin typeface="Gill Sans"/>
                <a:ea typeface="Gill Sans"/>
                <a:cs typeface="Gill Sans"/>
                <a:sym typeface="Gill Sans"/>
              </a:defRPr>
            </a:lvl9pPr>
          </a:lstStyle>
          <a:p/>
        </p:txBody>
      </p:sp>
      <p:sp>
        <p:nvSpPr>
          <p:cNvPr id="35" name="Google Shape;35;p7"/>
          <p:cNvSpPr txBox="1"/>
          <p:nvPr>
            <p:ph idx="1" type="body"/>
          </p:nvPr>
        </p:nvSpPr>
        <p:spPr>
          <a:xfrm>
            <a:off x="169750" y="874219"/>
            <a:ext cx="8861100" cy="36060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dk1"/>
              </a:buClr>
              <a:buSzPts val="1800"/>
              <a:buFont typeface="Gill Sans"/>
              <a:buChar char="•"/>
              <a:defRPr>
                <a:latin typeface="Gill Sans"/>
                <a:ea typeface="Gill Sans"/>
                <a:cs typeface="Gill Sans"/>
                <a:sym typeface="Gill Sans"/>
              </a:defRPr>
            </a:lvl1pPr>
            <a:lvl2pPr indent="-342900" lvl="1" marL="9144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2pPr>
            <a:lvl3pPr indent="-342900" lvl="2" marL="13716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3pPr>
            <a:lvl4pPr indent="-342900" lvl="3" marL="18288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4pPr>
            <a:lvl5pPr indent="-342900" lvl="4" marL="22860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5pPr>
            <a:lvl6pPr indent="-342900" lvl="5" marL="27432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6pPr>
            <a:lvl7pPr indent="-342900" lvl="6" marL="32004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7pPr>
            <a:lvl8pPr indent="-342900" lvl="7" marL="36576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8pPr>
            <a:lvl9pPr indent="-342900" lvl="8" marL="41148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9pPr>
          </a:lstStyle>
          <a:p/>
        </p:txBody>
      </p:sp>
      <p:sp>
        <p:nvSpPr>
          <p:cNvPr id="36" name="Google Shape;36;p7"/>
          <p:cNvSpPr/>
          <p:nvPr/>
        </p:nvSpPr>
        <p:spPr>
          <a:xfrm>
            <a:off x="0" y="10538"/>
            <a:ext cx="2776500" cy="668400"/>
          </a:xfrm>
          <a:prstGeom prst="rect">
            <a:avLst/>
          </a:prstGeom>
          <a:solidFill>
            <a:srgbClr val="70AD47"/>
          </a:solidFill>
          <a:ln cap="flat" cmpd="sng" w="9525">
            <a:solidFill>
              <a:srgbClr val="70AD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7"/>
          <p:cNvSpPr txBox="1"/>
          <p:nvPr/>
        </p:nvSpPr>
        <p:spPr>
          <a:xfrm>
            <a:off x="0" y="10538"/>
            <a:ext cx="2776500" cy="668400"/>
          </a:xfrm>
          <a:prstGeom prst="rect">
            <a:avLst/>
          </a:prstGeom>
          <a:noFill/>
          <a:ln>
            <a:noFill/>
          </a:ln>
        </p:spPr>
        <p:txBody>
          <a:bodyPr anchorCtr="0" anchor="ctr" bIns="45700" lIns="91425" spcFirstLastPara="1" rIns="91425" wrap="square" tIns="45700">
            <a:normAutofit fontScale="92500"/>
          </a:bodyPr>
          <a:lstStyle/>
          <a:p>
            <a:pPr indent="0" lvl="0" marL="0" rtl="0" algn="ctr">
              <a:lnSpc>
                <a:spcPct val="90000"/>
              </a:lnSpc>
              <a:spcBef>
                <a:spcPts val="0"/>
              </a:spcBef>
              <a:spcAft>
                <a:spcPts val="0"/>
              </a:spcAft>
              <a:buNone/>
            </a:pPr>
            <a:r>
              <a:rPr lang="en" sz="2800" u="sng">
                <a:solidFill>
                  <a:srgbClr val="FFFFFF"/>
                </a:solidFill>
                <a:latin typeface="Gill Sans"/>
                <a:ea typeface="Gill Sans"/>
                <a:cs typeface="Gill Sans"/>
                <a:sym typeface="Gill Sans"/>
              </a:rPr>
              <a:t>Teacher Instruction</a:t>
            </a:r>
            <a:endParaRPr sz="2800" u="sng">
              <a:solidFill>
                <a:srgbClr val="FFFFFF"/>
              </a:solidFill>
              <a:latin typeface="Gill Sans"/>
              <a:ea typeface="Gill Sans"/>
              <a:cs typeface="Gill Sans"/>
              <a:sym typeface="Gill San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dependent">
  <p:cSld name="OBJECT_1_1_1_1_1">
    <p:spTree>
      <p:nvGrpSpPr>
        <p:cNvPr id="38" name="Shape 38"/>
        <p:cNvGrpSpPr/>
        <p:nvPr/>
      </p:nvGrpSpPr>
      <p:grpSpPr>
        <a:xfrm>
          <a:off x="0" y="0"/>
          <a:ext cx="0" cy="0"/>
          <a:chOff x="0" y="0"/>
          <a:chExt cx="0" cy="0"/>
        </a:xfrm>
      </p:grpSpPr>
      <p:sp>
        <p:nvSpPr>
          <p:cNvPr id="39" name="Google Shape;39;p8"/>
          <p:cNvSpPr txBox="1"/>
          <p:nvPr>
            <p:ph type="title"/>
          </p:nvPr>
        </p:nvSpPr>
        <p:spPr>
          <a:xfrm>
            <a:off x="2776500" y="10538"/>
            <a:ext cx="6451800" cy="668400"/>
          </a:xfrm>
          <a:prstGeom prst="rect">
            <a:avLst/>
          </a:prstGeom>
          <a:noFill/>
          <a:ln>
            <a:noFill/>
          </a:ln>
        </p:spPr>
        <p:txBody>
          <a:bodyPr anchorCtr="0" anchor="ctr" bIns="45700" lIns="91425" spcFirstLastPara="1" rIns="91425" wrap="square" tIns="45700">
            <a:normAutofit/>
          </a:bodyPr>
          <a:lstStyle>
            <a:lvl1pPr lvl="0" rtl="0" algn="ctr">
              <a:lnSpc>
                <a:spcPct val="90000"/>
              </a:lnSpc>
              <a:spcBef>
                <a:spcPts val="0"/>
              </a:spcBef>
              <a:spcAft>
                <a:spcPts val="0"/>
              </a:spcAft>
              <a:buClr>
                <a:schemeClr val="lt1"/>
              </a:buClr>
              <a:buSzPts val="3900"/>
              <a:buFont typeface="Gill Sans"/>
              <a:buNone/>
              <a:defRPr sz="3900">
                <a:latin typeface="Gill Sans"/>
                <a:ea typeface="Gill Sans"/>
                <a:cs typeface="Gill Sans"/>
                <a:sym typeface="Gill Sans"/>
              </a:defRPr>
            </a:lvl1pPr>
            <a:lvl2pPr lvl="1" rtl="0" algn="ctr">
              <a:spcBef>
                <a:spcPts val="0"/>
              </a:spcBef>
              <a:spcAft>
                <a:spcPts val="0"/>
              </a:spcAft>
              <a:buSzPts val="3900"/>
              <a:buFont typeface="Gill Sans"/>
              <a:buNone/>
              <a:defRPr sz="3900">
                <a:latin typeface="Gill Sans"/>
                <a:ea typeface="Gill Sans"/>
                <a:cs typeface="Gill Sans"/>
                <a:sym typeface="Gill Sans"/>
              </a:defRPr>
            </a:lvl2pPr>
            <a:lvl3pPr lvl="2" rtl="0" algn="ctr">
              <a:spcBef>
                <a:spcPts val="0"/>
              </a:spcBef>
              <a:spcAft>
                <a:spcPts val="0"/>
              </a:spcAft>
              <a:buSzPts val="3900"/>
              <a:buFont typeface="Gill Sans"/>
              <a:buNone/>
              <a:defRPr sz="3900">
                <a:latin typeface="Gill Sans"/>
                <a:ea typeface="Gill Sans"/>
                <a:cs typeface="Gill Sans"/>
                <a:sym typeface="Gill Sans"/>
              </a:defRPr>
            </a:lvl3pPr>
            <a:lvl4pPr lvl="3" rtl="0" algn="ctr">
              <a:spcBef>
                <a:spcPts val="0"/>
              </a:spcBef>
              <a:spcAft>
                <a:spcPts val="0"/>
              </a:spcAft>
              <a:buSzPts val="3900"/>
              <a:buFont typeface="Gill Sans"/>
              <a:buNone/>
              <a:defRPr sz="3900">
                <a:latin typeface="Gill Sans"/>
                <a:ea typeface="Gill Sans"/>
                <a:cs typeface="Gill Sans"/>
                <a:sym typeface="Gill Sans"/>
              </a:defRPr>
            </a:lvl4pPr>
            <a:lvl5pPr lvl="4" rtl="0" algn="ctr">
              <a:spcBef>
                <a:spcPts val="0"/>
              </a:spcBef>
              <a:spcAft>
                <a:spcPts val="0"/>
              </a:spcAft>
              <a:buSzPts val="3900"/>
              <a:buFont typeface="Gill Sans"/>
              <a:buNone/>
              <a:defRPr sz="3900">
                <a:latin typeface="Gill Sans"/>
                <a:ea typeface="Gill Sans"/>
                <a:cs typeface="Gill Sans"/>
                <a:sym typeface="Gill Sans"/>
              </a:defRPr>
            </a:lvl5pPr>
            <a:lvl6pPr lvl="5" rtl="0" algn="ctr">
              <a:spcBef>
                <a:spcPts val="0"/>
              </a:spcBef>
              <a:spcAft>
                <a:spcPts val="0"/>
              </a:spcAft>
              <a:buSzPts val="3900"/>
              <a:buFont typeface="Gill Sans"/>
              <a:buNone/>
              <a:defRPr sz="3900">
                <a:latin typeface="Gill Sans"/>
                <a:ea typeface="Gill Sans"/>
                <a:cs typeface="Gill Sans"/>
                <a:sym typeface="Gill Sans"/>
              </a:defRPr>
            </a:lvl6pPr>
            <a:lvl7pPr lvl="6" rtl="0" algn="ctr">
              <a:spcBef>
                <a:spcPts val="0"/>
              </a:spcBef>
              <a:spcAft>
                <a:spcPts val="0"/>
              </a:spcAft>
              <a:buSzPts val="3900"/>
              <a:buFont typeface="Gill Sans"/>
              <a:buNone/>
              <a:defRPr sz="3900">
                <a:latin typeface="Gill Sans"/>
                <a:ea typeface="Gill Sans"/>
                <a:cs typeface="Gill Sans"/>
                <a:sym typeface="Gill Sans"/>
              </a:defRPr>
            </a:lvl7pPr>
            <a:lvl8pPr lvl="7" rtl="0" algn="ctr">
              <a:spcBef>
                <a:spcPts val="0"/>
              </a:spcBef>
              <a:spcAft>
                <a:spcPts val="0"/>
              </a:spcAft>
              <a:buSzPts val="3900"/>
              <a:buFont typeface="Gill Sans"/>
              <a:buNone/>
              <a:defRPr sz="3900">
                <a:latin typeface="Gill Sans"/>
                <a:ea typeface="Gill Sans"/>
                <a:cs typeface="Gill Sans"/>
                <a:sym typeface="Gill Sans"/>
              </a:defRPr>
            </a:lvl8pPr>
            <a:lvl9pPr lvl="8" rtl="0" algn="ctr">
              <a:spcBef>
                <a:spcPts val="0"/>
              </a:spcBef>
              <a:spcAft>
                <a:spcPts val="0"/>
              </a:spcAft>
              <a:buSzPts val="3900"/>
              <a:buFont typeface="Gill Sans"/>
              <a:buNone/>
              <a:defRPr sz="3900">
                <a:latin typeface="Gill Sans"/>
                <a:ea typeface="Gill Sans"/>
                <a:cs typeface="Gill Sans"/>
                <a:sym typeface="Gill Sans"/>
              </a:defRPr>
            </a:lvl9pPr>
          </a:lstStyle>
          <a:p/>
        </p:txBody>
      </p:sp>
      <p:sp>
        <p:nvSpPr>
          <p:cNvPr id="40" name="Google Shape;40;p8"/>
          <p:cNvSpPr txBox="1"/>
          <p:nvPr>
            <p:ph idx="1" type="body"/>
          </p:nvPr>
        </p:nvSpPr>
        <p:spPr>
          <a:xfrm>
            <a:off x="169750" y="874219"/>
            <a:ext cx="8861100" cy="36060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dk1"/>
              </a:buClr>
              <a:buSzPts val="1800"/>
              <a:buFont typeface="Gill Sans"/>
              <a:buChar char="•"/>
              <a:defRPr>
                <a:latin typeface="Gill Sans"/>
                <a:ea typeface="Gill Sans"/>
                <a:cs typeface="Gill Sans"/>
                <a:sym typeface="Gill Sans"/>
              </a:defRPr>
            </a:lvl1pPr>
            <a:lvl2pPr indent="-342900" lvl="1" marL="9144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2pPr>
            <a:lvl3pPr indent="-342900" lvl="2" marL="13716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3pPr>
            <a:lvl4pPr indent="-342900" lvl="3" marL="18288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4pPr>
            <a:lvl5pPr indent="-342900" lvl="4" marL="22860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5pPr>
            <a:lvl6pPr indent="-342900" lvl="5" marL="27432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6pPr>
            <a:lvl7pPr indent="-342900" lvl="6" marL="32004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7pPr>
            <a:lvl8pPr indent="-342900" lvl="7" marL="36576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8pPr>
            <a:lvl9pPr indent="-342900" lvl="8" marL="41148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9pPr>
          </a:lstStyle>
          <a:p/>
        </p:txBody>
      </p:sp>
      <p:sp>
        <p:nvSpPr>
          <p:cNvPr id="41" name="Google Shape;41;p8"/>
          <p:cNvSpPr/>
          <p:nvPr/>
        </p:nvSpPr>
        <p:spPr>
          <a:xfrm>
            <a:off x="0" y="10538"/>
            <a:ext cx="2776500" cy="668400"/>
          </a:xfrm>
          <a:prstGeom prst="rect">
            <a:avLst/>
          </a:prstGeom>
          <a:solidFill>
            <a:srgbClr val="8E7CC3"/>
          </a:solidFill>
          <a:ln cap="flat" cmpd="sng" w="9525">
            <a:solidFill>
              <a:srgbClr val="8E7C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8"/>
          <p:cNvSpPr txBox="1"/>
          <p:nvPr/>
        </p:nvSpPr>
        <p:spPr>
          <a:xfrm>
            <a:off x="0" y="10538"/>
            <a:ext cx="2776500" cy="668400"/>
          </a:xfrm>
          <a:prstGeom prst="rect">
            <a:avLst/>
          </a:prstGeom>
          <a:noFill/>
          <a:ln>
            <a:noFill/>
          </a:ln>
        </p:spPr>
        <p:txBody>
          <a:bodyPr anchorCtr="0" anchor="ctr" bIns="45700" lIns="91425" spcFirstLastPara="1" rIns="91425" wrap="square" tIns="45700">
            <a:normAutofit fontScale="92500" lnSpcReduction="20000"/>
          </a:bodyPr>
          <a:lstStyle/>
          <a:p>
            <a:pPr indent="0" lvl="0" marL="0" rtl="0" algn="ctr">
              <a:lnSpc>
                <a:spcPct val="90000"/>
              </a:lnSpc>
              <a:spcBef>
                <a:spcPts val="0"/>
              </a:spcBef>
              <a:spcAft>
                <a:spcPts val="0"/>
              </a:spcAft>
              <a:buNone/>
            </a:pPr>
            <a:r>
              <a:rPr lang="en" sz="2800" u="sng">
                <a:solidFill>
                  <a:srgbClr val="FFFFFF"/>
                </a:solidFill>
                <a:latin typeface="Gill Sans"/>
                <a:ea typeface="Gill Sans"/>
                <a:cs typeface="Gill Sans"/>
                <a:sym typeface="Gill Sans"/>
              </a:rPr>
              <a:t>Independent Practice</a:t>
            </a:r>
            <a:endParaRPr sz="2800" u="sng">
              <a:solidFill>
                <a:srgbClr val="FFFFFF"/>
              </a:solidFill>
              <a:latin typeface="Gill Sans"/>
              <a:ea typeface="Gill Sans"/>
              <a:cs typeface="Gill Sans"/>
              <a:sym typeface="Gill San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gress">
  <p:cSld name="OBJECT_1_1_1_1_1_1">
    <p:spTree>
      <p:nvGrpSpPr>
        <p:cNvPr id="43" name="Shape 43"/>
        <p:cNvGrpSpPr/>
        <p:nvPr/>
      </p:nvGrpSpPr>
      <p:grpSpPr>
        <a:xfrm>
          <a:off x="0" y="0"/>
          <a:ext cx="0" cy="0"/>
          <a:chOff x="0" y="0"/>
          <a:chExt cx="0" cy="0"/>
        </a:xfrm>
      </p:grpSpPr>
      <p:sp>
        <p:nvSpPr>
          <p:cNvPr id="44" name="Google Shape;44;p9"/>
          <p:cNvSpPr txBox="1"/>
          <p:nvPr>
            <p:ph type="title"/>
          </p:nvPr>
        </p:nvSpPr>
        <p:spPr>
          <a:xfrm>
            <a:off x="2776500" y="10538"/>
            <a:ext cx="6451800" cy="668400"/>
          </a:xfrm>
          <a:prstGeom prst="rect">
            <a:avLst/>
          </a:prstGeom>
          <a:noFill/>
          <a:ln>
            <a:noFill/>
          </a:ln>
        </p:spPr>
        <p:txBody>
          <a:bodyPr anchorCtr="0" anchor="ctr" bIns="45700" lIns="91425" spcFirstLastPara="1" rIns="91425" wrap="square" tIns="45700">
            <a:normAutofit/>
          </a:bodyPr>
          <a:lstStyle>
            <a:lvl1pPr lvl="0" rtl="0" algn="ctr">
              <a:lnSpc>
                <a:spcPct val="90000"/>
              </a:lnSpc>
              <a:spcBef>
                <a:spcPts val="0"/>
              </a:spcBef>
              <a:spcAft>
                <a:spcPts val="0"/>
              </a:spcAft>
              <a:buClr>
                <a:schemeClr val="lt1"/>
              </a:buClr>
              <a:buSzPts val="3900"/>
              <a:buFont typeface="Gill Sans"/>
              <a:buNone/>
              <a:defRPr sz="3900">
                <a:latin typeface="Gill Sans"/>
                <a:ea typeface="Gill Sans"/>
                <a:cs typeface="Gill Sans"/>
                <a:sym typeface="Gill Sans"/>
              </a:defRPr>
            </a:lvl1pPr>
            <a:lvl2pPr lvl="1" rtl="0" algn="ctr">
              <a:spcBef>
                <a:spcPts val="0"/>
              </a:spcBef>
              <a:spcAft>
                <a:spcPts val="0"/>
              </a:spcAft>
              <a:buSzPts val="3900"/>
              <a:buFont typeface="Gill Sans"/>
              <a:buNone/>
              <a:defRPr sz="3900">
                <a:latin typeface="Gill Sans"/>
                <a:ea typeface="Gill Sans"/>
                <a:cs typeface="Gill Sans"/>
                <a:sym typeface="Gill Sans"/>
              </a:defRPr>
            </a:lvl2pPr>
            <a:lvl3pPr lvl="2" rtl="0" algn="ctr">
              <a:spcBef>
                <a:spcPts val="0"/>
              </a:spcBef>
              <a:spcAft>
                <a:spcPts val="0"/>
              </a:spcAft>
              <a:buSzPts val="3900"/>
              <a:buFont typeface="Gill Sans"/>
              <a:buNone/>
              <a:defRPr sz="3900">
                <a:latin typeface="Gill Sans"/>
                <a:ea typeface="Gill Sans"/>
                <a:cs typeface="Gill Sans"/>
                <a:sym typeface="Gill Sans"/>
              </a:defRPr>
            </a:lvl3pPr>
            <a:lvl4pPr lvl="3" rtl="0" algn="ctr">
              <a:spcBef>
                <a:spcPts val="0"/>
              </a:spcBef>
              <a:spcAft>
                <a:spcPts val="0"/>
              </a:spcAft>
              <a:buSzPts val="3900"/>
              <a:buFont typeface="Gill Sans"/>
              <a:buNone/>
              <a:defRPr sz="3900">
                <a:latin typeface="Gill Sans"/>
                <a:ea typeface="Gill Sans"/>
                <a:cs typeface="Gill Sans"/>
                <a:sym typeface="Gill Sans"/>
              </a:defRPr>
            </a:lvl4pPr>
            <a:lvl5pPr lvl="4" rtl="0" algn="ctr">
              <a:spcBef>
                <a:spcPts val="0"/>
              </a:spcBef>
              <a:spcAft>
                <a:spcPts val="0"/>
              </a:spcAft>
              <a:buSzPts val="3900"/>
              <a:buFont typeface="Gill Sans"/>
              <a:buNone/>
              <a:defRPr sz="3900">
                <a:latin typeface="Gill Sans"/>
                <a:ea typeface="Gill Sans"/>
                <a:cs typeface="Gill Sans"/>
                <a:sym typeface="Gill Sans"/>
              </a:defRPr>
            </a:lvl5pPr>
            <a:lvl6pPr lvl="5" rtl="0" algn="ctr">
              <a:spcBef>
                <a:spcPts val="0"/>
              </a:spcBef>
              <a:spcAft>
                <a:spcPts val="0"/>
              </a:spcAft>
              <a:buSzPts val="3900"/>
              <a:buFont typeface="Gill Sans"/>
              <a:buNone/>
              <a:defRPr sz="3900">
                <a:latin typeface="Gill Sans"/>
                <a:ea typeface="Gill Sans"/>
                <a:cs typeface="Gill Sans"/>
                <a:sym typeface="Gill Sans"/>
              </a:defRPr>
            </a:lvl6pPr>
            <a:lvl7pPr lvl="6" rtl="0" algn="ctr">
              <a:spcBef>
                <a:spcPts val="0"/>
              </a:spcBef>
              <a:spcAft>
                <a:spcPts val="0"/>
              </a:spcAft>
              <a:buSzPts val="3900"/>
              <a:buFont typeface="Gill Sans"/>
              <a:buNone/>
              <a:defRPr sz="3900">
                <a:latin typeface="Gill Sans"/>
                <a:ea typeface="Gill Sans"/>
                <a:cs typeface="Gill Sans"/>
                <a:sym typeface="Gill Sans"/>
              </a:defRPr>
            </a:lvl7pPr>
            <a:lvl8pPr lvl="7" rtl="0" algn="ctr">
              <a:spcBef>
                <a:spcPts val="0"/>
              </a:spcBef>
              <a:spcAft>
                <a:spcPts val="0"/>
              </a:spcAft>
              <a:buSzPts val="3900"/>
              <a:buFont typeface="Gill Sans"/>
              <a:buNone/>
              <a:defRPr sz="3900">
                <a:latin typeface="Gill Sans"/>
                <a:ea typeface="Gill Sans"/>
                <a:cs typeface="Gill Sans"/>
                <a:sym typeface="Gill Sans"/>
              </a:defRPr>
            </a:lvl8pPr>
            <a:lvl9pPr lvl="8" rtl="0" algn="ctr">
              <a:spcBef>
                <a:spcPts val="0"/>
              </a:spcBef>
              <a:spcAft>
                <a:spcPts val="0"/>
              </a:spcAft>
              <a:buSzPts val="3900"/>
              <a:buFont typeface="Gill Sans"/>
              <a:buNone/>
              <a:defRPr sz="3900">
                <a:latin typeface="Gill Sans"/>
                <a:ea typeface="Gill Sans"/>
                <a:cs typeface="Gill Sans"/>
                <a:sym typeface="Gill Sans"/>
              </a:defRPr>
            </a:lvl9pPr>
          </a:lstStyle>
          <a:p/>
        </p:txBody>
      </p:sp>
      <p:sp>
        <p:nvSpPr>
          <p:cNvPr id="45" name="Google Shape;45;p9"/>
          <p:cNvSpPr txBox="1"/>
          <p:nvPr>
            <p:ph idx="1" type="body"/>
          </p:nvPr>
        </p:nvSpPr>
        <p:spPr>
          <a:xfrm>
            <a:off x="169750" y="874219"/>
            <a:ext cx="8861100" cy="36060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dk1"/>
              </a:buClr>
              <a:buSzPts val="1800"/>
              <a:buFont typeface="Gill Sans"/>
              <a:buChar char="•"/>
              <a:defRPr>
                <a:latin typeface="Gill Sans"/>
                <a:ea typeface="Gill Sans"/>
                <a:cs typeface="Gill Sans"/>
                <a:sym typeface="Gill Sans"/>
              </a:defRPr>
            </a:lvl1pPr>
            <a:lvl2pPr indent="-342900" lvl="1" marL="9144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2pPr>
            <a:lvl3pPr indent="-342900" lvl="2" marL="13716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3pPr>
            <a:lvl4pPr indent="-342900" lvl="3" marL="18288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4pPr>
            <a:lvl5pPr indent="-342900" lvl="4" marL="22860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5pPr>
            <a:lvl6pPr indent="-342900" lvl="5" marL="27432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6pPr>
            <a:lvl7pPr indent="-342900" lvl="6" marL="32004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7pPr>
            <a:lvl8pPr indent="-342900" lvl="7" marL="36576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8pPr>
            <a:lvl9pPr indent="-342900" lvl="8" marL="41148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9pPr>
          </a:lstStyle>
          <a:p/>
        </p:txBody>
      </p:sp>
      <p:sp>
        <p:nvSpPr>
          <p:cNvPr id="46" name="Google Shape;46;p9"/>
          <p:cNvSpPr/>
          <p:nvPr/>
        </p:nvSpPr>
        <p:spPr>
          <a:xfrm>
            <a:off x="0" y="10538"/>
            <a:ext cx="2776500" cy="668400"/>
          </a:xfrm>
          <a:prstGeom prst="rect">
            <a:avLst/>
          </a:prstGeom>
          <a:solidFill>
            <a:srgbClr val="F1C232"/>
          </a:solidFill>
          <a:ln cap="flat" cmpd="sng" w="952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txBox="1"/>
          <p:nvPr/>
        </p:nvSpPr>
        <p:spPr>
          <a:xfrm>
            <a:off x="0" y="10538"/>
            <a:ext cx="2776500" cy="668400"/>
          </a:xfrm>
          <a:prstGeom prst="rect">
            <a:avLst/>
          </a:prstGeom>
          <a:noFill/>
          <a:ln>
            <a:noFill/>
          </a:ln>
        </p:spPr>
        <p:txBody>
          <a:bodyPr anchorCtr="0" anchor="ctr" bIns="45700" lIns="91425" spcFirstLastPara="1" rIns="91425" wrap="square" tIns="45700">
            <a:normAutofit fontScale="92500" lnSpcReduction="20000"/>
          </a:bodyPr>
          <a:lstStyle/>
          <a:p>
            <a:pPr indent="0" lvl="0" marL="0" rtl="0" algn="ctr">
              <a:lnSpc>
                <a:spcPct val="90000"/>
              </a:lnSpc>
              <a:spcBef>
                <a:spcPts val="0"/>
              </a:spcBef>
              <a:spcAft>
                <a:spcPts val="0"/>
              </a:spcAft>
              <a:buNone/>
            </a:pPr>
            <a:r>
              <a:rPr lang="en" sz="2800" u="sng">
                <a:solidFill>
                  <a:srgbClr val="FFFFFF"/>
                </a:solidFill>
                <a:latin typeface="Gill Sans"/>
                <a:ea typeface="Gill Sans"/>
                <a:cs typeface="Gill Sans"/>
                <a:sym typeface="Gill Sans"/>
              </a:rPr>
              <a:t>Progress Check/ Assessment</a:t>
            </a:r>
            <a:endParaRPr sz="2800" u="sng">
              <a:solidFill>
                <a:srgbClr val="FFFFFF"/>
              </a:solidFill>
              <a:latin typeface="Gill Sans"/>
              <a:ea typeface="Gill Sans"/>
              <a:cs typeface="Gill Sans"/>
              <a:sym typeface="Gill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enary">
  <p:cSld name="OBJECT_1_1_1_1_1_1_1">
    <p:spTree>
      <p:nvGrpSpPr>
        <p:cNvPr id="48" name="Shape 48"/>
        <p:cNvGrpSpPr/>
        <p:nvPr/>
      </p:nvGrpSpPr>
      <p:grpSpPr>
        <a:xfrm>
          <a:off x="0" y="0"/>
          <a:ext cx="0" cy="0"/>
          <a:chOff x="0" y="0"/>
          <a:chExt cx="0" cy="0"/>
        </a:xfrm>
      </p:grpSpPr>
      <p:sp>
        <p:nvSpPr>
          <p:cNvPr id="49" name="Google Shape;49;p10"/>
          <p:cNvSpPr txBox="1"/>
          <p:nvPr>
            <p:ph type="title"/>
          </p:nvPr>
        </p:nvSpPr>
        <p:spPr>
          <a:xfrm>
            <a:off x="2776500" y="10538"/>
            <a:ext cx="6451800" cy="668400"/>
          </a:xfrm>
          <a:prstGeom prst="rect">
            <a:avLst/>
          </a:prstGeom>
          <a:noFill/>
          <a:ln>
            <a:noFill/>
          </a:ln>
        </p:spPr>
        <p:txBody>
          <a:bodyPr anchorCtr="0" anchor="ctr" bIns="45700" lIns="91425" spcFirstLastPara="1" rIns="91425" wrap="square" tIns="45700">
            <a:normAutofit/>
          </a:bodyPr>
          <a:lstStyle>
            <a:lvl1pPr lvl="0" rtl="0" algn="ctr">
              <a:lnSpc>
                <a:spcPct val="90000"/>
              </a:lnSpc>
              <a:spcBef>
                <a:spcPts val="0"/>
              </a:spcBef>
              <a:spcAft>
                <a:spcPts val="0"/>
              </a:spcAft>
              <a:buClr>
                <a:schemeClr val="lt1"/>
              </a:buClr>
              <a:buSzPts val="3900"/>
              <a:buFont typeface="Gill Sans"/>
              <a:buNone/>
              <a:defRPr sz="3900">
                <a:latin typeface="Gill Sans"/>
                <a:ea typeface="Gill Sans"/>
                <a:cs typeface="Gill Sans"/>
                <a:sym typeface="Gill Sans"/>
              </a:defRPr>
            </a:lvl1pPr>
            <a:lvl2pPr lvl="1" rtl="0" algn="ctr">
              <a:spcBef>
                <a:spcPts val="0"/>
              </a:spcBef>
              <a:spcAft>
                <a:spcPts val="0"/>
              </a:spcAft>
              <a:buSzPts val="3900"/>
              <a:buFont typeface="Gill Sans"/>
              <a:buNone/>
              <a:defRPr sz="3900">
                <a:latin typeface="Gill Sans"/>
                <a:ea typeface="Gill Sans"/>
                <a:cs typeface="Gill Sans"/>
                <a:sym typeface="Gill Sans"/>
              </a:defRPr>
            </a:lvl2pPr>
            <a:lvl3pPr lvl="2" rtl="0" algn="ctr">
              <a:spcBef>
                <a:spcPts val="0"/>
              </a:spcBef>
              <a:spcAft>
                <a:spcPts val="0"/>
              </a:spcAft>
              <a:buSzPts val="3900"/>
              <a:buFont typeface="Gill Sans"/>
              <a:buNone/>
              <a:defRPr sz="3900">
                <a:latin typeface="Gill Sans"/>
                <a:ea typeface="Gill Sans"/>
                <a:cs typeface="Gill Sans"/>
                <a:sym typeface="Gill Sans"/>
              </a:defRPr>
            </a:lvl3pPr>
            <a:lvl4pPr lvl="3" rtl="0" algn="ctr">
              <a:spcBef>
                <a:spcPts val="0"/>
              </a:spcBef>
              <a:spcAft>
                <a:spcPts val="0"/>
              </a:spcAft>
              <a:buSzPts val="3900"/>
              <a:buFont typeface="Gill Sans"/>
              <a:buNone/>
              <a:defRPr sz="3900">
                <a:latin typeface="Gill Sans"/>
                <a:ea typeface="Gill Sans"/>
                <a:cs typeface="Gill Sans"/>
                <a:sym typeface="Gill Sans"/>
              </a:defRPr>
            </a:lvl4pPr>
            <a:lvl5pPr lvl="4" rtl="0" algn="ctr">
              <a:spcBef>
                <a:spcPts val="0"/>
              </a:spcBef>
              <a:spcAft>
                <a:spcPts val="0"/>
              </a:spcAft>
              <a:buSzPts val="3900"/>
              <a:buFont typeface="Gill Sans"/>
              <a:buNone/>
              <a:defRPr sz="3900">
                <a:latin typeface="Gill Sans"/>
                <a:ea typeface="Gill Sans"/>
                <a:cs typeface="Gill Sans"/>
                <a:sym typeface="Gill Sans"/>
              </a:defRPr>
            </a:lvl5pPr>
            <a:lvl6pPr lvl="5" rtl="0" algn="ctr">
              <a:spcBef>
                <a:spcPts val="0"/>
              </a:spcBef>
              <a:spcAft>
                <a:spcPts val="0"/>
              </a:spcAft>
              <a:buSzPts val="3900"/>
              <a:buFont typeface="Gill Sans"/>
              <a:buNone/>
              <a:defRPr sz="3900">
                <a:latin typeface="Gill Sans"/>
                <a:ea typeface="Gill Sans"/>
                <a:cs typeface="Gill Sans"/>
                <a:sym typeface="Gill Sans"/>
              </a:defRPr>
            </a:lvl6pPr>
            <a:lvl7pPr lvl="6" rtl="0" algn="ctr">
              <a:spcBef>
                <a:spcPts val="0"/>
              </a:spcBef>
              <a:spcAft>
                <a:spcPts val="0"/>
              </a:spcAft>
              <a:buSzPts val="3900"/>
              <a:buFont typeface="Gill Sans"/>
              <a:buNone/>
              <a:defRPr sz="3900">
                <a:latin typeface="Gill Sans"/>
                <a:ea typeface="Gill Sans"/>
                <a:cs typeface="Gill Sans"/>
                <a:sym typeface="Gill Sans"/>
              </a:defRPr>
            </a:lvl7pPr>
            <a:lvl8pPr lvl="7" rtl="0" algn="ctr">
              <a:spcBef>
                <a:spcPts val="0"/>
              </a:spcBef>
              <a:spcAft>
                <a:spcPts val="0"/>
              </a:spcAft>
              <a:buSzPts val="3900"/>
              <a:buFont typeface="Gill Sans"/>
              <a:buNone/>
              <a:defRPr sz="3900">
                <a:latin typeface="Gill Sans"/>
                <a:ea typeface="Gill Sans"/>
                <a:cs typeface="Gill Sans"/>
                <a:sym typeface="Gill Sans"/>
              </a:defRPr>
            </a:lvl8pPr>
            <a:lvl9pPr lvl="8" rtl="0" algn="ctr">
              <a:spcBef>
                <a:spcPts val="0"/>
              </a:spcBef>
              <a:spcAft>
                <a:spcPts val="0"/>
              </a:spcAft>
              <a:buSzPts val="3900"/>
              <a:buFont typeface="Gill Sans"/>
              <a:buNone/>
              <a:defRPr sz="3900">
                <a:latin typeface="Gill Sans"/>
                <a:ea typeface="Gill Sans"/>
                <a:cs typeface="Gill Sans"/>
                <a:sym typeface="Gill Sans"/>
              </a:defRPr>
            </a:lvl9pPr>
          </a:lstStyle>
          <a:p/>
        </p:txBody>
      </p:sp>
      <p:sp>
        <p:nvSpPr>
          <p:cNvPr id="50" name="Google Shape;50;p10"/>
          <p:cNvSpPr txBox="1"/>
          <p:nvPr>
            <p:ph idx="1" type="body"/>
          </p:nvPr>
        </p:nvSpPr>
        <p:spPr>
          <a:xfrm>
            <a:off x="169750" y="874219"/>
            <a:ext cx="8861100" cy="36060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dk1"/>
              </a:buClr>
              <a:buSzPts val="1800"/>
              <a:buFont typeface="Gill Sans"/>
              <a:buChar char="•"/>
              <a:defRPr>
                <a:latin typeface="Gill Sans"/>
                <a:ea typeface="Gill Sans"/>
                <a:cs typeface="Gill Sans"/>
                <a:sym typeface="Gill Sans"/>
              </a:defRPr>
            </a:lvl1pPr>
            <a:lvl2pPr indent="-342900" lvl="1" marL="9144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2pPr>
            <a:lvl3pPr indent="-342900" lvl="2" marL="13716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3pPr>
            <a:lvl4pPr indent="-342900" lvl="3" marL="18288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4pPr>
            <a:lvl5pPr indent="-342900" lvl="4" marL="22860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5pPr>
            <a:lvl6pPr indent="-342900" lvl="5" marL="27432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6pPr>
            <a:lvl7pPr indent="-342900" lvl="6" marL="32004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7pPr>
            <a:lvl8pPr indent="-342900" lvl="7" marL="36576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8pPr>
            <a:lvl9pPr indent="-342900" lvl="8" marL="41148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9pPr>
          </a:lstStyle>
          <a:p/>
        </p:txBody>
      </p:sp>
      <p:sp>
        <p:nvSpPr>
          <p:cNvPr id="51" name="Google Shape;51;p10"/>
          <p:cNvSpPr/>
          <p:nvPr/>
        </p:nvSpPr>
        <p:spPr>
          <a:xfrm>
            <a:off x="0" y="10538"/>
            <a:ext cx="2776500" cy="668400"/>
          </a:xfrm>
          <a:prstGeom prst="rect">
            <a:avLst/>
          </a:prstGeom>
          <a:solidFill>
            <a:srgbClr val="F1C232"/>
          </a:solidFill>
          <a:ln cap="flat" cmpd="sng" w="952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nvSpPr>
        <p:spPr>
          <a:xfrm>
            <a:off x="0" y="10538"/>
            <a:ext cx="2776500" cy="6684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None/>
            </a:pPr>
            <a:r>
              <a:rPr lang="en" sz="2800" u="sng">
                <a:solidFill>
                  <a:srgbClr val="FFFFFF"/>
                </a:solidFill>
                <a:latin typeface="Gill Sans"/>
                <a:ea typeface="Gill Sans"/>
                <a:cs typeface="Gill Sans"/>
                <a:sym typeface="Gill Sans"/>
              </a:rPr>
              <a:t>Plenary</a:t>
            </a:r>
            <a:endParaRPr sz="2800" u="sng">
              <a:solidFill>
                <a:srgbClr val="FFFFFF"/>
              </a:solidFill>
              <a:latin typeface="Gill Sans"/>
              <a:ea typeface="Gill Sans"/>
              <a:cs typeface="Gill Sans"/>
              <a:sym typeface="Gill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flection">
  <p:cSld name="OBJECT_1_1_1_1_1_1_1_1">
    <p:spTree>
      <p:nvGrpSpPr>
        <p:cNvPr id="53" name="Shape 53"/>
        <p:cNvGrpSpPr/>
        <p:nvPr/>
      </p:nvGrpSpPr>
      <p:grpSpPr>
        <a:xfrm>
          <a:off x="0" y="0"/>
          <a:ext cx="0" cy="0"/>
          <a:chOff x="0" y="0"/>
          <a:chExt cx="0" cy="0"/>
        </a:xfrm>
      </p:grpSpPr>
      <p:sp>
        <p:nvSpPr>
          <p:cNvPr id="54" name="Google Shape;54;p11"/>
          <p:cNvSpPr txBox="1"/>
          <p:nvPr>
            <p:ph type="title"/>
          </p:nvPr>
        </p:nvSpPr>
        <p:spPr>
          <a:xfrm>
            <a:off x="2776500" y="10538"/>
            <a:ext cx="6451800" cy="668400"/>
          </a:xfrm>
          <a:prstGeom prst="rect">
            <a:avLst/>
          </a:prstGeom>
          <a:noFill/>
          <a:ln>
            <a:noFill/>
          </a:ln>
        </p:spPr>
        <p:txBody>
          <a:bodyPr anchorCtr="0" anchor="ctr" bIns="45700" lIns="91425" spcFirstLastPara="1" rIns="91425" wrap="square" tIns="45700">
            <a:normAutofit/>
          </a:bodyPr>
          <a:lstStyle>
            <a:lvl1pPr lvl="0" rtl="0" algn="ctr">
              <a:lnSpc>
                <a:spcPct val="90000"/>
              </a:lnSpc>
              <a:spcBef>
                <a:spcPts val="0"/>
              </a:spcBef>
              <a:spcAft>
                <a:spcPts val="0"/>
              </a:spcAft>
              <a:buClr>
                <a:schemeClr val="lt1"/>
              </a:buClr>
              <a:buSzPts val="3900"/>
              <a:buFont typeface="Gill Sans"/>
              <a:buNone/>
              <a:defRPr sz="3900">
                <a:latin typeface="Gill Sans"/>
                <a:ea typeface="Gill Sans"/>
                <a:cs typeface="Gill Sans"/>
                <a:sym typeface="Gill Sans"/>
              </a:defRPr>
            </a:lvl1pPr>
            <a:lvl2pPr lvl="1" rtl="0" algn="ctr">
              <a:spcBef>
                <a:spcPts val="0"/>
              </a:spcBef>
              <a:spcAft>
                <a:spcPts val="0"/>
              </a:spcAft>
              <a:buSzPts val="3900"/>
              <a:buFont typeface="Gill Sans"/>
              <a:buNone/>
              <a:defRPr sz="3900">
                <a:latin typeface="Gill Sans"/>
                <a:ea typeface="Gill Sans"/>
                <a:cs typeface="Gill Sans"/>
                <a:sym typeface="Gill Sans"/>
              </a:defRPr>
            </a:lvl2pPr>
            <a:lvl3pPr lvl="2" rtl="0" algn="ctr">
              <a:spcBef>
                <a:spcPts val="0"/>
              </a:spcBef>
              <a:spcAft>
                <a:spcPts val="0"/>
              </a:spcAft>
              <a:buSzPts val="3900"/>
              <a:buFont typeface="Gill Sans"/>
              <a:buNone/>
              <a:defRPr sz="3900">
                <a:latin typeface="Gill Sans"/>
                <a:ea typeface="Gill Sans"/>
                <a:cs typeface="Gill Sans"/>
                <a:sym typeface="Gill Sans"/>
              </a:defRPr>
            </a:lvl3pPr>
            <a:lvl4pPr lvl="3" rtl="0" algn="ctr">
              <a:spcBef>
                <a:spcPts val="0"/>
              </a:spcBef>
              <a:spcAft>
                <a:spcPts val="0"/>
              </a:spcAft>
              <a:buSzPts val="3900"/>
              <a:buFont typeface="Gill Sans"/>
              <a:buNone/>
              <a:defRPr sz="3900">
                <a:latin typeface="Gill Sans"/>
                <a:ea typeface="Gill Sans"/>
                <a:cs typeface="Gill Sans"/>
                <a:sym typeface="Gill Sans"/>
              </a:defRPr>
            </a:lvl4pPr>
            <a:lvl5pPr lvl="4" rtl="0" algn="ctr">
              <a:spcBef>
                <a:spcPts val="0"/>
              </a:spcBef>
              <a:spcAft>
                <a:spcPts val="0"/>
              </a:spcAft>
              <a:buSzPts val="3900"/>
              <a:buFont typeface="Gill Sans"/>
              <a:buNone/>
              <a:defRPr sz="3900">
                <a:latin typeface="Gill Sans"/>
                <a:ea typeface="Gill Sans"/>
                <a:cs typeface="Gill Sans"/>
                <a:sym typeface="Gill Sans"/>
              </a:defRPr>
            </a:lvl5pPr>
            <a:lvl6pPr lvl="5" rtl="0" algn="ctr">
              <a:spcBef>
                <a:spcPts val="0"/>
              </a:spcBef>
              <a:spcAft>
                <a:spcPts val="0"/>
              </a:spcAft>
              <a:buSzPts val="3900"/>
              <a:buFont typeface="Gill Sans"/>
              <a:buNone/>
              <a:defRPr sz="3900">
                <a:latin typeface="Gill Sans"/>
                <a:ea typeface="Gill Sans"/>
                <a:cs typeface="Gill Sans"/>
                <a:sym typeface="Gill Sans"/>
              </a:defRPr>
            </a:lvl6pPr>
            <a:lvl7pPr lvl="6" rtl="0" algn="ctr">
              <a:spcBef>
                <a:spcPts val="0"/>
              </a:spcBef>
              <a:spcAft>
                <a:spcPts val="0"/>
              </a:spcAft>
              <a:buSzPts val="3900"/>
              <a:buFont typeface="Gill Sans"/>
              <a:buNone/>
              <a:defRPr sz="3900">
                <a:latin typeface="Gill Sans"/>
                <a:ea typeface="Gill Sans"/>
                <a:cs typeface="Gill Sans"/>
                <a:sym typeface="Gill Sans"/>
              </a:defRPr>
            </a:lvl7pPr>
            <a:lvl8pPr lvl="7" rtl="0" algn="ctr">
              <a:spcBef>
                <a:spcPts val="0"/>
              </a:spcBef>
              <a:spcAft>
                <a:spcPts val="0"/>
              </a:spcAft>
              <a:buSzPts val="3900"/>
              <a:buFont typeface="Gill Sans"/>
              <a:buNone/>
              <a:defRPr sz="3900">
                <a:latin typeface="Gill Sans"/>
                <a:ea typeface="Gill Sans"/>
                <a:cs typeface="Gill Sans"/>
                <a:sym typeface="Gill Sans"/>
              </a:defRPr>
            </a:lvl8pPr>
            <a:lvl9pPr lvl="8" rtl="0" algn="ctr">
              <a:spcBef>
                <a:spcPts val="0"/>
              </a:spcBef>
              <a:spcAft>
                <a:spcPts val="0"/>
              </a:spcAft>
              <a:buSzPts val="3900"/>
              <a:buFont typeface="Gill Sans"/>
              <a:buNone/>
              <a:defRPr sz="3900">
                <a:latin typeface="Gill Sans"/>
                <a:ea typeface="Gill Sans"/>
                <a:cs typeface="Gill Sans"/>
                <a:sym typeface="Gill Sans"/>
              </a:defRPr>
            </a:lvl9pPr>
          </a:lstStyle>
          <a:p/>
        </p:txBody>
      </p:sp>
      <p:sp>
        <p:nvSpPr>
          <p:cNvPr id="55" name="Google Shape;55;p11"/>
          <p:cNvSpPr txBox="1"/>
          <p:nvPr>
            <p:ph idx="1" type="body"/>
          </p:nvPr>
        </p:nvSpPr>
        <p:spPr>
          <a:xfrm>
            <a:off x="169750" y="874219"/>
            <a:ext cx="8861100" cy="36060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dk1"/>
              </a:buClr>
              <a:buSzPts val="1800"/>
              <a:buFont typeface="Gill Sans"/>
              <a:buChar char="•"/>
              <a:defRPr>
                <a:latin typeface="Gill Sans"/>
                <a:ea typeface="Gill Sans"/>
                <a:cs typeface="Gill Sans"/>
                <a:sym typeface="Gill Sans"/>
              </a:defRPr>
            </a:lvl1pPr>
            <a:lvl2pPr indent="-342900" lvl="1" marL="9144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2pPr>
            <a:lvl3pPr indent="-342900" lvl="2" marL="13716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3pPr>
            <a:lvl4pPr indent="-342900" lvl="3" marL="18288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4pPr>
            <a:lvl5pPr indent="-342900" lvl="4" marL="22860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5pPr>
            <a:lvl6pPr indent="-342900" lvl="5" marL="27432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6pPr>
            <a:lvl7pPr indent="-342900" lvl="6" marL="32004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7pPr>
            <a:lvl8pPr indent="-342900" lvl="7" marL="36576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8pPr>
            <a:lvl9pPr indent="-342900" lvl="8" marL="41148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9pPr>
          </a:lstStyle>
          <a:p/>
        </p:txBody>
      </p:sp>
      <p:sp>
        <p:nvSpPr>
          <p:cNvPr id="56" name="Google Shape;56;p11"/>
          <p:cNvSpPr/>
          <p:nvPr/>
        </p:nvSpPr>
        <p:spPr>
          <a:xfrm>
            <a:off x="0" y="10538"/>
            <a:ext cx="2776500" cy="668400"/>
          </a:xfrm>
          <a:prstGeom prst="rect">
            <a:avLst/>
          </a:prstGeom>
          <a:solidFill>
            <a:srgbClr val="F1C232"/>
          </a:solidFill>
          <a:ln cap="flat" cmpd="sng" w="952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nvSpPr>
        <p:spPr>
          <a:xfrm>
            <a:off x="0" y="10538"/>
            <a:ext cx="2776500" cy="6684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None/>
            </a:pPr>
            <a:r>
              <a:rPr lang="en" sz="2800" u="sng">
                <a:solidFill>
                  <a:srgbClr val="FFFFFF"/>
                </a:solidFill>
                <a:latin typeface="Gill Sans"/>
                <a:ea typeface="Gill Sans"/>
                <a:cs typeface="Gill Sans"/>
                <a:sym typeface="Gill Sans"/>
              </a:rPr>
              <a:t>Reflection</a:t>
            </a:r>
            <a:endParaRPr sz="2800" u="sng">
              <a:solidFill>
                <a:srgbClr val="FFFFFF"/>
              </a:solidFill>
              <a:latin typeface="Gill Sans"/>
              <a:ea typeface="Gill Sans"/>
              <a:cs typeface="Gill Sans"/>
              <a:sym typeface="Gill San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title &amp; Date 1">
  <p:cSld name="TITLE_1">
    <p:spTree>
      <p:nvGrpSpPr>
        <p:cNvPr id="58" name="Shape 58"/>
        <p:cNvGrpSpPr/>
        <p:nvPr/>
      </p:nvGrpSpPr>
      <p:grpSpPr>
        <a:xfrm>
          <a:off x="0" y="0"/>
          <a:ext cx="0" cy="0"/>
          <a:chOff x="0" y="0"/>
          <a:chExt cx="0" cy="0"/>
        </a:xfrm>
      </p:grpSpPr>
      <p:pic>
        <p:nvPicPr>
          <p:cNvPr id="59" name="Google Shape;59;p12"/>
          <p:cNvPicPr preferRelativeResize="0"/>
          <p:nvPr/>
        </p:nvPicPr>
        <p:blipFill rotWithShape="1">
          <a:blip r:embed="rId2">
            <a:alphaModFix/>
          </a:blip>
          <a:srcRect b="0" l="0" r="0" t="0"/>
          <a:stretch/>
        </p:blipFill>
        <p:spPr>
          <a:xfrm>
            <a:off x="0" y="2933"/>
            <a:ext cx="6857999" cy="5137635"/>
          </a:xfrm>
          <a:prstGeom prst="rect">
            <a:avLst/>
          </a:prstGeom>
          <a:noFill/>
          <a:ln>
            <a:noFill/>
          </a:ln>
        </p:spPr>
      </p:pic>
      <p:sp>
        <p:nvSpPr>
          <p:cNvPr id="60" name="Google Shape;60;p12"/>
          <p:cNvSpPr txBox="1"/>
          <p:nvPr>
            <p:ph type="ctrTitle"/>
          </p:nvPr>
        </p:nvSpPr>
        <p:spPr>
          <a:xfrm>
            <a:off x="685800" y="2387608"/>
            <a:ext cx="7772400" cy="1381500"/>
          </a:xfrm>
          <a:prstGeom prst="rect">
            <a:avLst/>
          </a:prstGeom>
          <a:noFill/>
          <a:ln>
            <a:noFill/>
          </a:ln>
        </p:spPr>
        <p:txBody>
          <a:bodyPr anchorCtr="0" anchor="b" bIns="45700" lIns="91425" spcFirstLastPara="1" rIns="91425" wrap="square" tIns="45700">
            <a:normAutofit/>
          </a:bodyPr>
          <a:lstStyle>
            <a:lvl1pPr lvl="0" rtl="0" algn="ctr">
              <a:lnSpc>
                <a:spcPct val="90000"/>
              </a:lnSpc>
              <a:spcBef>
                <a:spcPts val="0"/>
              </a:spcBef>
              <a:spcAft>
                <a:spcPts val="0"/>
              </a:spcAft>
              <a:buClr>
                <a:schemeClr val="lt1"/>
              </a:buClr>
              <a:buSzPts val="5500"/>
              <a:buFont typeface="Gill Sans"/>
              <a:buNone/>
              <a:defRPr sz="5500">
                <a:solidFill>
                  <a:schemeClr val="lt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61" name="Shape 61"/>
        <p:cNvGrpSpPr/>
        <p:nvPr/>
      </p:nvGrpSpPr>
      <p:grpSpPr>
        <a:xfrm>
          <a:off x="0" y="0"/>
          <a:ext cx="0" cy="0"/>
          <a:chOff x="0" y="0"/>
          <a:chExt cx="0" cy="0"/>
        </a:xfrm>
      </p:grpSpPr>
      <p:sp>
        <p:nvSpPr>
          <p:cNvPr id="62" name="Google Shape;62;p13"/>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rmAutofit/>
          </a:bodyPr>
          <a:lstStyle>
            <a:lvl1pPr lvl="0" rtl="0" algn="ctr">
              <a:lnSpc>
                <a:spcPct val="100000"/>
              </a:lnSpc>
              <a:spcBef>
                <a:spcPts val="0"/>
              </a:spcBef>
              <a:spcAft>
                <a:spcPts val="0"/>
              </a:spcAft>
              <a:buClr>
                <a:schemeClr val="dk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3" name="Google Shape;63;p13"/>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rmAutofit/>
          </a:bodyPr>
          <a:lstStyle>
            <a:lvl1pPr lvl="0" rtl="0" algn="ctr">
              <a:lnSpc>
                <a:spcPct val="100000"/>
              </a:lnSpc>
              <a:spcBef>
                <a:spcPts val="640"/>
              </a:spcBef>
              <a:spcAft>
                <a:spcPts val="0"/>
              </a:spcAft>
              <a:buClr>
                <a:srgbClr val="888888"/>
              </a:buClr>
              <a:buSzPts val="3200"/>
              <a:buNone/>
              <a:defRPr>
                <a:solidFill>
                  <a:srgbClr val="888888"/>
                </a:solidFill>
              </a:defRPr>
            </a:lvl1pPr>
            <a:lvl2pPr lvl="1" rtl="0" algn="ctr">
              <a:lnSpc>
                <a:spcPct val="100000"/>
              </a:lnSpc>
              <a:spcBef>
                <a:spcPts val="560"/>
              </a:spcBef>
              <a:spcAft>
                <a:spcPts val="0"/>
              </a:spcAft>
              <a:buClr>
                <a:srgbClr val="888888"/>
              </a:buClr>
              <a:buSzPts val="2800"/>
              <a:buNone/>
              <a:defRPr>
                <a:solidFill>
                  <a:srgbClr val="888888"/>
                </a:solidFill>
              </a:defRPr>
            </a:lvl2pPr>
            <a:lvl3pPr lvl="2" rtl="0" algn="ctr">
              <a:lnSpc>
                <a:spcPct val="100000"/>
              </a:lnSpc>
              <a:spcBef>
                <a:spcPts val="480"/>
              </a:spcBef>
              <a:spcAft>
                <a:spcPts val="0"/>
              </a:spcAft>
              <a:buClr>
                <a:srgbClr val="888888"/>
              </a:buClr>
              <a:buSzPts val="2400"/>
              <a:buNone/>
              <a:defRPr>
                <a:solidFill>
                  <a:srgbClr val="888888"/>
                </a:solidFill>
              </a:defRPr>
            </a:lvl3pPr>
            <a:lvl4pPr lvl="3" rtl="0" algn="ctr">
              <a:lnSpc>
                <a:spcPct val="100000"/>
              </a:lnSpc>
              <a:spcBef>
                <a:spcPts val="400"/>
              </a:spcBef>
              <a:spcAft>
                <a:spcPts val="0"/>
              </a:spcAft>
              <a:buClr>
                <a:srgbClr val="888888"/>
              </a:buClr>
              <a:buSzPts val="2000"/>
              <a:buNone/>
              <a:defRPr>
                <a:solidFill>
                  <a:srgbClr val="888888"/>
                </a:solidFill>
              </a:defRPr>
            </a:lvl4pPr>
            <a:lvl5pPr lvl="4" rtl="0" algn="ctr">
              <a:lnSpc>
                <a:spcPct val="100000"/>
              </a:lnSpc>
              <a:spcBef>
                <a:spcPts val="400"/>
              </a:spcBef>
              <a:spcAft>
                <a:spcPts val="0"/>
              </a:spcAft>
              <a:buClr>
                <a:srgbClr val="888888"/>
              </a:buClr>
              <a:buSzPts val="2000"/>
              <a:buNone/>
              <a:defRPr>
                <a:solidFill>
                  <a:srgbClr val="888888"/>
                </a:solidFill>
              </a:defRPr>
            </a:lvl5pPr>
            <a:lvl6pPr lvl="5" rtl="0" algn="ctr">
              <a:lnSpc>
                <a:spcPct val="100000"/>
              </a:lnSpc>
              <a:spcBef>
                <a:spcPts val="400"/>
              </a:spcBef>
              <a:spcAft>
                <a:spcPts val="0"/>
              </a:spcAft>
              <a:buClr>
                <a:srgbClr val="888888"/>
              </a:buClr>
              <a:buSzPts val="2000"/>
              <a:buNone/>
              <a:defRPr>
                <a:solidFill>
                  <a:srgbClr val="888888"/>
                </a:solidFill>
              </a:defRPr>
            </a:lvl6pPr>
            <a:lvl7pPr lvl="6" rtl="0" algn="ctr">
              <a:lnSpc>
                <a:spcPct val="100000"/>
              </a:lnSpc>
              <a:spcBef>
                <a:spcPts val="400"/>
              </a:spcBef>
              <a:spcAft>
                <a:spcPts val="0"/>
              </a:spcAft>
              <a:buClr>
                <a:srgbClr val="888888"/>
              </a:buClr>
              <a:buSzPts val="2000"/>
              <a:buNone/>
              <a:defRPr>
                <a:solidFill>
                  <a:srgbClr val="888888"/>
                </a:solidFill>
              </a:defRPr>
            </a:lvl7pPr>
            <a:lvl8pPr lvl="7" rtl="0" algn="ctr">
              <a:lnSpc>
                <a:spcPct val="100000"/>
              </a:lnSpc>
              <a:spcBef>
                <a:spcPts val="400"/>
              </a:spcBef>
              <a:spcAft>
                <a:spcPts val="0"/>
              </a:spcAft>
              <a:buClr>
                <a:srgbClr val="888888"/>
              </a:buClr>
              <a:buSzPts val="2000"/>
              <a:buNone/>
              <a:defRPr>
                <a:solidFill>
                  <a:srgbClr val="888888"/>
                </a:solidFill>
              </a:defRPr>
            </a:lvl8pPr>
            <a:lvl9pPr lvl="8" rtl="0" algn="ctr">
              <a:lnSpc>
                <a:spcPct val="100000"/>
              </a:lnSpc>
              <a:spcBef>
                <a:spcPts val="400"/>
              </a:spcBef>
              <a:spcAft>
                <a:spcPts val="0"/>
              </a:spcAft>
              <a:buClr>
                <a:srgbClr val="888888"/>
              </a:buClr>
              <a:buSzPts val="2000"/>
              <a:buNone/>
              <a:defRPr>
                <a:solidFill>
                  <a:srgbClr val="888888"/>
                </a:solidFill>
              </a:defRPr>
            </a:lvl9pPr>
          </a:lstStyle>
          <a:p/>
        </p:txBody>
      </p:sp>
      <p:sp>
        <p:nvSpPr>
          <p:cNvPr id="64" name="Google Shape;64;p1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5" name="Google Shape;65;p1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6" name="Google Shape;66;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3">
    <p:spTree>
      <p:nvGrpSpPr>
        <p:cNvPr id="67" name="Shape 67"/>
        <p:cNvGrpSpPr/>
        <p:nvPr/>
      </p:nvGrpSpPr>
      <p:grpSpPr>
        <a:xfrm>
          <a:off x="0" y="0"/>
          <a:ext cx="0" cy="0"/>
          <a:chOff x="0" y="0"/>
          <a:chExt cx="0" cy="0"/>
        </a:xfrm>
      </p:grpSpPr>
      <p:sp>
        <p:nvSpPr>
          <p:cNvPr id="68" name="Google Shape;68;p14"/>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Clr>
                <a:schemeClr val="dk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9" name="Google Shape;69;p14"/>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rtl="0" algn="ctr">
              <a:lnSpc>
                <a:spcPct val="100000"/>
              </a:lnSpc>
              <a:spcBef>
                <a:spcPts val="640"/>
              </a:spcBef>
              <a:spcAft>
                <a:spcPts val="0"/>
              </a:spcAft>
              <a:buClr>
                <a:srgbClr val="888888"/>
              </a:buClr>
              <a:buSzPts val="3200"/>
              <a:buNone/>
              <a:defRPr>
                <a:solidFill>
                  <a:srgbClr val="888888"/>
                </a:solidFill>
              </a:defRPr>
            </a:lvl1pPr>
            <a:lvl2pPr lvl="1" rtl="0" algn="ctr">
              <a:lnSpc>
                <a:spcPct val="100000"/>
              </a:lnSpc>
              <a:spcBef>
                <a:spcPts val="560"/>
              </a:spcBef>
              <a:spcAft>
                <a:spcPts val="0"/>
              </a:spcAft>
              <a:buClr>
                <a:srgbClr val="888888"/>
              </a:buClr>
              <a:buSzPts val="2800"/>
              <a:buNone/>
              <a:defRPr>
                <a:solidFill>
                  <a:srgbClr val="888888"/>
                </a:solidFill>
              </a:defRPr>
            </a:lvl2pPr>
            <a:lvl3pPr lvl="2" rtl="0" algn="ctr">
              <a:lnSpc>
                <a:spcPct val="100000"/>
              </a:lnSpc>
              <a:spcBef>
                <a:spcPts val="480"/>
              </a:spcBef>
              <a:spcAft>
                <a:spcPts val="0"/>
              </a:spcAft>
              <a:buClr>
                <a:srgbClr val="888888"/>
              </a:buClr>
              <a:buSzPts val="2400"/>
              <a:buNone/>
              <a:defRPr>
                <a:solidFill>
                  <a:srgbClr val="888888"/>
                </a:solidFill>
              </a:defRPr>
            </a:lvl3pPr>
            <a:lvl4pPr lvl="3" rtl="0" algn="ctr">
              <a:lnSpc>
                <a:spcPct val="100000"/>
              </a:lnSpc>
              <a:spcBef>
                <a:spcPts val="400"/>
              </a:spcBef>
              <a:spcAft>
                <a:spcPts val="0"/>
              </a:spcAft>
              <a:buClr>
                <a:srgbClr val="888888"/>
              </a:buClr>
              <a:buSzPts val="2000"/>
              <a:buNone/>
              <a:defRPr>
                <a:solidFill>
                  <a:srgbClr val="888888"/>
                </a:solidFill>
              </a:defRPr>
            </a:lvl4pPr>
            <a:lvl5pPr lvl="4" rtl="0" algn="ctr">
              <a:lnSpc>
                <a:spcPct val="100000"/>
              </a:lnSpc>
              <a:spcBef>
                <a:spcPts val="400"/>
              </a:spcBef>
              <a:spcAft>
                <a:spcPts val="0"/>
              </a:spcAft>
              <a:buClr>
                <a:srgbClr val="888888"/>
              </a:buClr>
              <a:buSzPts val="2000"/>
              <a:buNone/>
              <a:defRPr>
                <a:solidFill>
                  <a:srgbClr val="888888"/>
                </a:solidFill>
              </a:defRPr>
            </a:lvl5pPr>
            <a:lvl6pPr lvl="5" rtl="0" algn="ctr">
              <a:lnSpc>
                <a:spcPct val="100000"/>
              </a:lnSpc>
              <a:spcBef>
                <a:spcPts val="400"/>
              </a:spcBef>
              <a:spcAft>
                <a:spcPts val="0"/>
              </a:spcAft>
              <a:buClr>
                <a:srgbClr val="888888"/>
              </a:buClr>
              <a:buSzPts val="2000"/>
              <a:buNone/>
              <a:defRPr>
                <a:solidFill>
                  <a:srgbClr val="888888"/>
                </a:solidFill>
              </a:defRPr>
            </a:lvl6pPr>
            <a:lvl7pPr lvl="6" rtl="0" algn="ctr">
              <a:lnSpc>
                <a:spcPct val="100000"/>
              </a:lnSpc>
              <a:spcBef>
                <a:spcPts val="400"/>
              </a:spcBef>
              <a:spcAft>
                <a:spcPts val="0"/>
              </a:spcAft>
              <a:buClr>
                <a:srgbClr val="888888"/>
              </a:buClr>
              <a:buSzPts val="2000"/>
              <a:buNone/>
              <a:defRPr>
                <a:solidFill>
                  <a:srgbClr val="888888"/>
                </a:solidFill>
              </a:defRPr>
            </a:lvl7pPr>
            <a:lvl8pPr lvl="7" rtl="0" algn="ctr">
              <a:lnSpc>
                <a:spcPct val="100000"/>
              </a:lnSpc>
              <a:spcBef>
                <a:spcPts val="400"/>
              </a:spcBef>
              <a:spcAft>
                <a:spcPts val="0"/>
              </a:spcAft>
              <a:buClr>
                <a:srgbClr val="888888"/>
              </a:buClr>
              <a:buSzPts val="2000"/>
              <a:buNone/>
              <a:defRPr>
                <a:solidFill>
                  <a:srgbClr val="888888"/>
                </a:solidFill>
              </a:defRPr>
            </a:lvl8pPr>
            <a:lvl9pPr lvl="8" rtl="0" algn="ctr">
              <a:lnSpc>
                <a:spcPct val="100000"/>
              </a:lnSpc>
              <a:spcBef>
                <a:spcPts val="400"/>
              </a:spcBef>
              <a:spcAft>
                <a:spcPts val="0"/>
              </a:spcAft>
              <a:buClr>
                <a:srgbClr val="888888"/>
              </a:buClr>
              <a:buSzPts val="2000"/>
              <a:buNone/>
              <a:defRPr>
                <a:solidFill>
                  <a:srgbClr val="888888"/>
                </a:solidFill>
              </a:defRPr>
            </a:lvl9pPr>
          </a:lstStyle>
          <a:p/>
        </p:txBody>
      </p:sp>
      <p:sp>
        <p:nvSpPr>
          <p:cNvPr id="70" name="Google Shape;70;p1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1" name="Google Shape;71;p1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2" name="Google Shape;72;p1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bg>
      <p:bgPr>
        <a:solidFill>
          <a:schemeClr val="dk1"/>
        </a:solidFill>
      </p:bgPr>
    </p:bg>
    <p:spTree>
      <p:nvGrpSpPr>
        <p:cNvPr id="73" name="Shape 73"/>
        <p:cNvGrpSpPr/>
        <p:nvPr/>
      </p:nvGrpSpPr>
      <p:grpSpPr>
        <a:xfrm>
          <a:off x="0" y="0"/>
          <a:ext cx="0" cy="0"/>
          <a:chOff x="0" y="0"/>
          <a:chExt cx="0" cy="0"/>
        </a:xfrm>
      </p:grpSpPr>
      <p:sp>
        <p:nvSpPr>
          <p:cNvPr id="74" name="Google Shape;74;p15"/>
          <p:cNvSpPr txBox="1"/>
          <p:nvPr>
            <p:ph type="ctrTitle"/>
          </p:nvPr>
        </p:nvSpPr>
        <p:spPr>
          <a:xfrm>
            <a:off x="458975" y="1438150"/>
            <a:ext cx="8226000" cy="18615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rgbClr val="000000"/>
              </a:buClr>
              <a:buSzPts val="3300"/>
              <a:buFont typeface="Montserrat SemiBold"/>
              <a:buNone/>
              <a:defRPr b="0" sz="3300">
                <a:solidFill>
                  <a:srgbClr val="000000"/>
                </a:solidFill>
                <a:latin typeface="Montserrat SemiBold"/>
                <a:ea typeface="Montserrat SemiBold"/>
                <a:cs typeface="Montserrat SemiBold"/>
                <a:sym typeface="Montserrat SemiBold"/>
              </a:defRPr>
            </a:lvl1pPr>
            <a:lvl2pPr lvl="1" rtl="0" algn="ctr">
              <a:lnSpc>
                <a:spcPct val="100000"/>
              </a:lnSpc>
              <a:spcBef>
                <a:spcPts val="0"/>
              </a:spcBef>
              <a:spcAft>
                <a:spcPts val="0"/>
              </a:spcAft>
              <a:buClr>
                <a:srgbClr val="000000"/>
              </a:buClr>
              <a:buSzPts val="5800"/>
              <a:buNone/>
              <a:defRPr sz="5800">
                <a:solidFill>
                  <a:srgbClr val="000000"/>
                </a:solidFill>
              </a:defRPr>
            </a:lvl2pPr>
            <a:lvl3pPr lvl="2" rtl="0" algn="ctr">
              <a:lnSpc>
                <a:spcPct val="100000"/>
              </a:lnSpc>
              <a:spcBef>
                <a:spcPts val="0"/>
              </a:spcBef>
              <a:spcAft>
                <a:spcPts val="0"/>
              </a:spcAft>
              <a:buClr>
                <a:srgbClr val="000000"/>
              </a:buClr>
              <a:buSzPts val="5800"/>
              <a:buNone/>
              <a:defRPr sz="5800">
                <a:solidFill>
                  <a:srgbClr val="000000"/>
                </a:solidFill>
              </a:defRPr>
            </a:lvl3pPr>
            <a:lvl4pPr lvl="3" rtl="0" algn="ctr">
              <a:lnSpc>
                <a:spcPct val="100000"/>
              </a:lnSpc>
              <a:spcBef>
                <a:spcPts val="0"/>
              </a:spcBef>
              <a:spcAft>
                <a:spcPts val="0"/>
              </a:spcAft>
              <a:buClr>
                <a:srgbClr val="000000"/>
              </a:buClr>
              <a:buSzPts val="5800"/>
              <a:buNone/>
              <a:defRPr sz="5800">
                <a:solidFill>
                  <a:srgbClr val="000000"/>
                </a:solidFill>
              </a:defRPr>
            </a:lvl4pPr>
            <a:lvl5pPr lvl="4" rtl="0" algn="ctr">
              <a:lnSpc>
                <a:spcPct val="100000"/>
              </a:lnSpc>
              <a:spcBef>
                <a:spcPts val="0"/>
              </a:spcBef>
              <a:spcAft>
                <a:spcPts val="0"/>
              </a:spcAft>
              <a:buClr>
                <a:srgbClr val="000000"/>
              </a:buClr>
              <a:buSzPts val="5800"/>
              <a:buNone/>
              <a:defRPr sz="5800">
                <a:solidFill>
                  <a:srgbClr val="000000"/>
                </a:solidFill>
              </a:defRPr>
            </a:lvl5pPr>
            <a:lvl6pPr lvl="5" rtl="0" algn="ctr">
              <a:lnSpc>
                <a:spcPct val="100000"/>
              </a:lnSpc>
              <a:spcBef>
                <a:spcPts val="0"/>
              </a:spcBef>
              <a:spcAft>
                <a:spcPts val="0"/>
              </a:spcAft>
              <a:buClr>
                <a:srgbClr val="000000"/>
              </a:buClr>
              <a:buSzPts val="5800"/>
              <a:buNone/>
              <a:defRPr sz="5800">
                <a:solidFill>
                  <a:srgbClr val="000000"/>
                </a:solidFill>
              </a:defRPr>
            </a:lvl6pPr>
            <a:lvl7pPr lvl="6" rtl="0" algn="ctr">
              <a:lnSpc>
                <a:spcPct val="100000"/>
              </a:lnSpc>
              <a:spcBef>
                <a:spcPts val="0"/>
              </a:spcBef>
              <a:spcAft>
                <a:spcPts val="0"/>
              </a:spcAft>
              <a:buClr>
                <a:srgbClr val="000000"/>
              </a:buClr>
              <a:buSzPts val="5800"/>
              <a:buNone/>
              <a:defRPr sz="5800">
                <a:solidFill>
                  <a:srgbClr val="000000"/>
                </a:solidFill>
              </a:defRPr>
            </a:lvl7pPr>
            <a:lvl8pPr lvl="7" rtl="0" algn="ctr">
              <a:lnSpc>
                <a:spcPct val="100000"/>
              </a:lnSpc>
              <a:spcBef>
                <a:spcPts val="0"/>
              </a:spcBef>
              <a:spcAft>
                <a:spcPts val="0"/>
              </a:spcAft>
              <a:buClr>
                <a:srgbClr val="000000"/>
              </a:buClr>
              <a:buSzPts val="5800"/>
              <a:buNone/>
              <a:defRPr sz="5800">
                <a:solidFill>
                  <a:srgbClr val="000000"/>
                </a:solidFill>
              </a:defRPr>
            </a:lvl8pPr>
            <a:lvl9pPr lvl="8" rtl="0" algn="ctr">
              <a:lnSpc>
                <a:spcPct val="100000"/>
              </a:lnSpc>
              <a:spcBef>
                <a:spcPts val="0"/>
              </a:spcBef>
              <a:spcAft>
                <a:spcPts val="0"/>
              </a:spcAft>
              <a:buClr>
                <a:srgbClr val="000000"/>
              </a:buClr>
              <a:buSzPts val="5800"/>
              <a:buNone/>
              <a:defRPr sz="5800">
                <a:solidFill>
                  <a:srgbClr val="000000"/>
                </a:solidFill>
              </a:defRPr>
            </a:lvl9pPr>
          </a:lstStyle>
          <a:p/>
        </p:txBody>
      </p:sp>
      <p:sp>
        <p:nvSpPr>
          <p:cNvPr id="75" name="Google Shape;75;p15"/>
          <p:cNvSpPr txBox="1"/>
          <p:nvPr>
            <p:ph idx="1" type="subTitle"/>
          </p:nvPr>
        </p:nvSpPr>
        <p:spPr>
          <a:xfrm>
            <a:off x="458975" y="445025"/>
            <a:ext cx="8226000" cy="7926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rgbClr val="000000"/>
              </a:buClr>
              <a:buSzPts val="2000"/>
              <a:buNone/>
              <a:defRPr sz="2000">
                <a:solidFill>
                  <a:srgbClr val="000000"/>
                </a:solidFill>
              </a:defRPr>
            </a:lvl1pPr>
            <a:lvl2pPr lvl="1" rtl="0" algn="ctr">
              <a:lnSpc>
                <a:spcPct val="100000"/>
              </a:lnSpc>
              <a:spcBef>
                <a:spcPts val="0"/>
              </a:spcBef>
              <a:spcAft>
                <a:spcPts val="0"/>
              </a:spcAft>
              <a:buClr>
                <a:srgbClr val="000000"/>
              </a:buClr>
              <a:buSzPts val="3100"/>
              <a:buNone/>
              <a:defRPr sz="3100">
                <a:solidFill>
                  <a:srgbClr val="000000"/>
                </a:solidFill>
              </a:defRPr>
            </a:lvl2pPr>
            <a:lvl3pPr lvl="2" rtl="0" algn="ctr">
              <a:lnSpc>
                <a:spcPct val="100000"/>
              </a:lnSpc>
              <a:spcBef>
                <a:spcPts val="0"/>
              </a:spcBef>
              <a:spcAft>
                <a:spcPts val="0"/>
              </a:spcAft>
              <a:buClr>
                <a:srgbClr val="000000"/>
              </a:buClr>
              <a:buSzPts val="3100"/>
              <a:buNone/>
              <a:defRPr sz="3100">
                <a:solidFill>
                  <a:srgbClr val="000000"/>
                </a:solidFill>
              </a:defRPr>
            </a:lvl3pPr>
            <a:lvl4pPr lvl="3" rtl="0" algn="ctr">
              <a:lnSpc>
                <a:spcPct val="100000"/>
              </a:lnSpc>
              <a:spcBef>
                <a:spcPts val="0"/>
              </a:spcBef>
              <a:spcAft>
                <a:spcPts val="0"/>
              </a:spcAft>
              <a:buClr>
                <a:srgbClr val="000000"/>
              </a:buClr>
              <a:buSzPts val="3100"/>
              <a:buNone/>
              <a:defRPr sz="3100">
                <a:solidFill>
                  <a:srgbClr val="000000"/>
                </a:solidFill>
              </a:defRPr>
            </a:lvl4pPr>
            <a:lvl5pPr lvl="4" rtl="0" algn="ctr">
              <a:lnSpc>
                <a:spcPct val="100000"/>
              </a:lnSpc>
              <a:spcBef>
                <a:spcPts val="0"/>
              </a:spcBef>
              <a:spcAft>
                <a:spcPts val="0"/>
              </a:spcAft>
              <a:buClr>
                <a:srgbClr val="000000"/>
              </a:buClr>
              <a:buSzPts val="3100"/>
              <a:buNone/>
              <a:defRPr sz="3100">
                <a:solidFill>
                  <a:srgbClr val="000000"/>
                </a:solidFill>
              </a:defRPr>
            </a:lvl5pPr>
            <a:lvl6pPr lvl="5" rtl="0" algn="ctr">
              <a:lnSpc>
                <a:spcPct val="100000"/>
              </a:lnSpc>
              <a:spcBef>
                <a:spcPts val="0"/>
              </a:spcBef>
              <a:spcAft>
                <a:spcPts val="0"/>
              </a:spcAft>
              <a:buClr>
                <a:srgbClr val="000000"/>
              </a:buClr>
              <a:buSzPts val="3100"/>
              <a:buNone/>
              <a:defRPr sz="3100">
                <a:solidFill>
                  <a:srgbClr val="000000"/>
                </a:solidFill>
              </a:defRPr>
            </a:lvl6pPr>
            <a:lvl7pPr lvl="6" rtl="0" algn="ctr">
              <a:lnSpc>
                <a:spcPct val="100000"/>
              </a:lnSpc>
              <a:spcBef>
                <a:spcPts val="0"/>
              </a:spcBef>
              <a:spcAft>
                <a:spcPts val="0"/>
              </a:spcAft>
              <a:buClr>
                <a:srgbClr val="000000"/>
              </a:buClr>
              <a:buSzPts val="3100"/>
              <a:buNone/>
              <a:defRPr sz="3100">
                <a:solidFill>
                  <a:srgbClr val="000000"/>
                </a:solidFill>
              </a:defRPr>
            </a:lvl7pPr>
            <a:lvl8pPr lvl="7" rtl="0" algn="ctr">
              <a:lnSpc>
                <a:spcPct val="100000"/>
              </a:lnSpc>
              <a:spcBef>
                <a:spcPts val="0"/>
              </a:spcBef>
              <a:spcAft>
                <a:spcPts val="0"/>
              </a:spcAft>
              <a:buClr>
                <a:srgbClr val="000000"/>
              </a:buClr>
              <a:buSzPts val="3100"/>
              <a:buNone/>
              <a:defRPr sz="3100">
                <a:solidFill>
                  <a:srgbClr val="000000"/>
                </a:solidFill>
              </a:defRPr>
            </a:lvl8pPr>
            <a:lvl9pPr lvl="8" rtl="0" algn="ctr">
              <a:lnSpc>
                <a:spcPct val="100000"/>
              </a:lnSpc>
              <a:spcBef>
                <a:spcPts val="0"/>
              </a:spcBef>
              <a:spcAft>
                <a:spcPts val="0"/>
              </a:spcAft>
              <a:buClr>
                <a:srgbClr val="000000"/>
              </a:buClr>
              <a:buSzPts val="3100"/>
              <a:buNone/>
              <a:defRPr sz="3100">
                <a:solidFill>
                  <a:srgbClr val="000000"/>
                </a:solidFill>
              </a:defRPr>
            </a:lvl9pPr>
          </a:lstStyle>
          <a:p/>
        </p:txBody>
      </p:sp>
      <p:sp>
        <p:nvSpPr>
          <p:cNvPr id="76" name="Google Shape;76;p15"/>
          <p:cNvSpPr txBox="1"/>
          <p:nvPr>
            <p:ph idx="2" type="subTitle"/>
          </p:nvPr>
        </p:nvSpPr>
        <p:spPr>
          <a:xfrm>
            <a:off x="458975" y="4105475"/>
            <a:ext cx="3951000" cy="619500"/>
          </a:xfrm>
          <a:prstGeom prst="rect">
            <a:avLst/>
          </a:prstGeom>
          <a:noFill/>
          <a:ln>
            <a:noFill/>
          </a:ln>
        </p:spPr>
        <p:txBody>
          <a:bodyPr anchorCtr="0" anchor="b" bIns="0" lIns="0" spcFirstLastPara="1" rIns="0" wrap="square" tIns="0">
            <a:noAutofit/>
          </a:bodyPr>
          <a:lstStyle>
            <a:lvl1pPr lvl="0" rtl="0" algn="l">
              <a:lnSpc>
                <a:spcPct val="130000"/>
              </a:lnSpc>
              <a:spcBef>
                <a:spcPts val="1100"/>
              </a:spcBef>
              <a:spcAft>
                <a:spcPts val="0"/>
              </a:spcAft>
              <a:buSzPts val="1800"/>
              <a:buNone/>
              <a:defRPr sz="1600">
                <a:solidFill>
                  <a:srgbClr val="000000"/>
                </a:solidFill>
                <a:latin typeface="Montserrat SemiBold"/>
                <a:ea typeface="Montserrat SemiBold"/>
                <a:cs typeface="Montserrat SemiBold"/>
                <a:sym typeface="Montserrat SemiBold"/>
              </a:defRPr>
            </a:lvl1pPr>
            <a:lvl2pPr lvl="1" rtl="0" algn="l">
              <a:lnSpc>
                <a:spcPct val="130000"/>
              </a:lnSpc>
              <a:spcBef>
                <a:spcPts val="0"/>
              </a:spcBef>
              <a:spcAft>
                <a:spcPts val="0"/>
              </a:spcAft>
              <a:buSzPts val="1800"/>
              <a:buNone/>
              <a:defRPr>
                <a:solidFill>
                  <a:srgbClr val="000000"/>
                </a:solidFill>
              </a:defRPr>
            </a:lvl2pPr>
            <a:lvl3pPr lvl="2" rtl="0" algn="l">
              <a:lnSpc>
                <a:spcPct val="130000"/>
              </a:lnSpc>
              <a:spcBef>
                <a:spcPts val="1100"/>
              </a:spcBef>
              <a:spcAft>
                <a:spcPts val="0"/>
              </a:spcAft>
              <a:buSzPts val="1600"/>
              <a:buNone/>
              <a:defRPr>
                <a:solidFill>
                  <a:srgbClr val="000000"/>
                </a:solidFill>
              </a:defRPr>
            </a:lvl3pPr>
            <a:lvl4pPr lvl="3" rtl="0" algn="l">
              <a:lnSpc>
                <a:spcPct val="130000"/>
              </a:lnSpc>
              <a:spcBef>
                <a:spcPts val="1100"/>
              </a:spcBef>
              <a:spcAft>
                <a:spcPts val="0"/>
              </a:spcAft>
              <a:buSzPts val="1600"/>
              <a:buNone/>
              <a:defRPr>
                <a:solidFill>
                  <a:srgbClr val="000000"/>
                </a:solidFill>
              </a:defRPr>
            </a:lvl4pPr>
            <a:lvl5pPr lvl="4" rtl="0" algn="l">
              <a:lnSpc>
                <a:spcPct val="130000"/>
              </a:lnSpc>
              <a:spcBef>
                <a:spcPts val="1100"/>
              </a:spcBef>
              <a:spcAft>
                <a:spcPts val="0"/>
              </a:spcAft>
              <a:buSzPts val="1600"/>
              <a:buNone/>
              <a:defRPr>
                <a:solidFill>
                  <a:srgbClr val="000000"/>
                </a:solidFill>
              </a:defRPr>
            </a:lvl5pPr>
            <a:lvl6pPr lvl="5" rtl="0" algn="l">
              <a:lnSpc>
                <a:spcPct val="130000"/>
              </a:lnSpc>
              <a:spcBef>
                <a:spcPts val="1100"/>
              </a:spcBef>
              <a:spcAft>
                <a:spcPts val="0"/>
              </a:spcAft>
              <a:buSzPts val="1600"/>
              <a:buNone/>
              <a:defRPr>
                <a:solidFill>
                  <a:srgbClr val="000000"/>
                </a:solidFill>
              </a:defRPr>
            </a:lvl6pPr>
            <a:lvl7pPr lvl="6" rtl="0" algn="l">
              <a:lnSpc>
                <a:spcPct val="130000"/>
              </a:lnSpc>
              <a:spcBef>
                <a:spcPts val="1100"/>
              </a:spcBef>
              <a:spcAft>
                <a:spcPts val="0"/>
              </a:spcAft>
              <a:buSzPts val="1600"/>
              <a:buNone/>
              <a:defRPr>
                <a:solidFill>
                  <a:srgbClr val="000000"/>
                </a:solidFill>
              </a:defRPr>
            </a:lvl7pPr>
            <a:lvl8pPr lvl="7" rtl="0" algn="l">
              <a:lnSpc>
                <a:spcPct val="130000"/>
              </a:lnSpc>
              <a:spcBef>
                <a:spcPts val="1100"/>
              </a:spcBef>
              <a:spcAft>
                <a:spcPts val="0"/>
              </a:spcAft>
              <a:buSzPts val="1600"/>
              <a:buNone/>
              <a:defRPr>
                <a:solidFill>
                  <a:srgbClr val="000000"/>
                </a:solidFill>
              </a:defRPr>
            </a:lvl8pPr>
            <a:lvl9pPr lvl="8" rtl="0" algn="l">
              <a:lnSpc>
                <a:spcPct val="130000"/>
              </a:lnSpc>
              <a:spcBef>
                <a:spcPts val="1100"/>
              </a:spcBef>
              <a:spcAft>
                <a:spcPts val="1100"/>
              </a:spcAft>
              <a:buSzPts val="1600"/>
              <a:buNone/>
              <a:defRPr>
                <a:solidFill>
                  <a:srgbClr val="000000"/>
                </a:solidFill>
              </a:defRPr>
            </a:lvl9pPr>
          </a:lstStyle>
          <a:p/>
        </p:txBody>
      </p:sp>
      <p:pic>
        <p:nvPicPr>
          <p:cNvPr id="77" name="Google Shape;77;p15"/>
          <p:cNvPicPr preferRelativeResize="0"/>
          <p:nvPr/>
        </p:nvPicPr>
        <p:blipFill rotWithShape="1">
          <a:blip r:embed="rId2">
            <a:alphaModFix/>
          </a:blip>
          <a:srcRect b="0" l="49" r="59" t="0"/>
          <a:stretch/>
        </p:blipFill>
        <p:spPr>
          <a:xfrm>
            <a:off x="6315803" y="3617749"/>
            <a:ext cx="1769700" cy="961536"/>
          </a:xfrm>
          <a:prstGeom prst="rect">
            <a:avLst/>
          </a:prstGeom>
          <a:noFill/>
          <a:ln>
            <a:noFill/>
          </a:ln>
        </p:spPr>
      </p:pic>
      <p:sp>
        <p:nvSpPr>
          <p:cNvPr id="78" name="Google Shape;78;p15"/>
          <p:cNvSpPr/>
          <p:nvPr/>
        </p:nvSpPr>
        <p:spPr>
          <a:xfrm>
            <a:off x="8699225" y="4459200"/>
            <a:ext cx="444900" cy="684300"/>
          </a:xfrm>
          <a:prstGeom prst="rect">
            <a:avLst/>
          </a:prstGeom>
          <a:solidFill>
            <a:schemeClr val="dk1"/>
          </a:solidFill>
          <a:ln>
            <a:noFill/>
          </a:ln>
        </p:spPr>
        <p:txBody>
          <a:bodyPr anchorCtr="0" anchor="ctr" bIns="101575" lIns="101575" spcFirstLastPara="1" rIns="101575" wrap="square" tIns="101575">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2"/>
        </a:solidFill>
      </p:bgPr>
    </p:bg>
    <p:spTree>
      <p:nvGrpSpPr>
        <p:cNvPr id="79" name="Shape 79"/>
        <p:cNvGrpSpPr/>
        <p:nvPr/>
      </p:nvGrpSpPr>
      <p:grpSpPr>
        <a:xfrm>
          <a:off x="0" y="0"/>
          <a:ext cx="0" cy="0"/>
          <a:chOff x="0" y="0"/>
          <a:chExt cx="0" cy="0"/>
        </a:xfrm>
      </p:grpSpPr>
      <p:sp>
        <p:nvSpPr>
          <p:cNvPr id="80" name="Google Shape;80;p16"/>
          <p:cNvSpPr txBox="1"/>
          <p:nvPr>
            <p:ph type="title"/>
          </p:nvPr>
        </p:nvSpPr>
        <p:spPr>
          <a:xfrm>
            <a:off x="458975" y="1438150"/>
            <a:ext cx="8226000" cy="31896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rgbClr val="4B3241"/>
              </a:buClr>
              <a:buSzPts val="3300"/>
              <a:buFont typeface="Montserrat SemiBold"/>
              <a:buNone/>
              <a:defRPr b="0" sz="3300">
                <a:solidFill>
                  <a:srgbClr val="4B3241"/>
                </a:solidFill>
                <a:latin typeface="Montserrat SemiBold"/>
                <a:ea typeface="Montserrat SemiBold"/>
                <a:cs typeface="Montserrat SemiBold"/>
                <a:sym typeface="Montserrat SemiBold"/>
              </a:defRPr>
            </a:lvl1pPr>
            <a:lvl2pPr lvl="1" rtl="0" algn="ctr">
              <a:lnSpc>
                <a:spcPct val="100000"/>
              </a:lnSpc>
              <a:spcBef>
                <a:spcPts val="0"/>
              </a:spcBef>
              <a:spcAft>
                <a:spcPts val="0"/>
              </a:spcAft>
              <a:buClr>
                <a:srgbClr val="4B3241"/>
              </a:buClr>
              <a:buSzPts val="4000"/>
              <a:buNone/>
              <a:defRPr sz="4000">
                <a:solidFill>
                  <a:srgbClr val="4B3241"/>
                </a:solidFill>
              </a:defRPr>
            </a:lvl2pPr>
            <a:lvl3pPr lvl="2" rtl="0" algn="ctr">
              <a:lnSpc>
                <a:spcPct val="100000"/>
              </a:lnSpc>
              <a:spcBef>
                <a:spcPts val="0"/>
              </a:spcBef>
              <a:spcAft>
                <a:spcPts val="0"/>
              </a:spcAft>
              <a:buClr>
                <a:srgbClr val="4B3241"/>
              </a:buClr>
              <a:buSzPts val="4000"/>
              <a:buNone/>
              <a:defRPr sz="4000">
                <a:solidFill>
                  <a:srgbClr val="4B3241"/>
                </a:solidFill>
              </a:defRPr>
            </a:lvl3pPr>
            <a:lvl4pPr lvl="3" rtl="0" algn="ctr">
              <a:lnSpc>
                <a:spcPct val="100000"/>
              </a:lnSpc>
              <a:spcBef>
                <a:spcPts val="0"/>
              </a:spcBef>
              <a:spcAft>
                <a:spcPts val="0"/>
              </a:spcAft>
              <a:buClr>
                <a:srgbClr val="4B3241"/>
              </a:buClr>
              <a:buSzPts val="4000"/>
              <a:buNone/>
              <a:defRPr sz="4000">
                <a:solidFill>
                  <a:srgbClr val="4B3241"/>
                </a:solidFill>
              </a:defRPr>
            </a:lvl4pPr>
            <a:lvl5pPr lvl="4" rtl="0" algn="ctr">
              <a:lnSpc>
                <a:spcPct val="100000"/>
              </a:lnSpc>
              <a:spcBef>
                <a:spcPts val="0"/>
              </a:spcBef>
              <a:spcAft>
                <a:spcPts val="0"/>
              </a:spcAft>
              <a:buClr>
                <a:srgbClr val="4B3241"/>
              </a:buClr>
              <a:buSzPts val="4000"/>
              <a:buNone/>
              <a:defRPr sz="4000">
                <a:solidFill>
                  <a:srgbClr val="4B3241"/>
                </a:solidFill>
              </a:defRPr>
            </a:lvl5pPr>
            <a:lvl6pPr lvl="5" rtl="0" algn="ctr">
              <a:lnSpc>
                <a:spcPct val="100000"/>
              </a:lnSpc>
              <a:spcBef>
                <a:spcPts val="0"/>
              </a:spcBef>
              <a:spcAft>
                <a:spcPts val="0"/>
              </a:spcAft>
              <a:buClr>
                <a:srgbClr val="4B3241"/>
              </a:buClr>
              <a:buSzPts val="4000"/>
              <a:buNone/>
              <a:defRPr sz="4000">
                <a:solidFill>
                  <a:srgbClr val="4B3241"/>
                </a:solidFill>
              </a:defRPr>
            </a:lvl6pPr>
            <a:lvl7pPr lvl="6" rtl="0" algn="ctr">
              <a:lnSpc>
                <a:spcPct val="100000"/>
              </a:lnSpc>
              <a:spcBef>
                <a:spcPts val="0"/>
              </a:spcBef>
              <a:spcAft>
                <a:spcPts val="0"/>
              </a:spcAft>
              <a:buClr>
                <a:srgbClr val="4B3241"/>
              </a:buClr>
              <a:buSzPts val="4000"/>
              <a:buNone/>
              <a:defRPr sz="4000">
                <a:solidFill>
                  <a:srgbClr val="4B3241"/>
                </a:solidFill>
              </a:defRPr>
            </a:lvl7pPr>
            <a:lvl8pPr lvl="7" rtl="0" algn="ctr">
              <a:lnSpc>
                <a:spcPct val="100000"/>
              </a:lnSpc>
              <a:spcBef>
                <a:spcPts val="0"/>
              </a:spcBef>
              <a:spcAft>
                <a:spcPts val="0"/>
              </a:spcAft>
              <a:buClr>
                <a:srgbClr val="4B3241"/>
              </a:buClr>
              <a:buSzPts val="4000"/>
              <a:buNone/>
              <a:defRPr sz="4000">
                <a:solidFill>
                  <a:srgbClr val="4B3241"/>
                </a:solidFill>
              </a:defRPr>
            </a:lvl8pPr>
            <a:lvl9pPr lvl="8" rtl="0" algn="ctr">
              <a:lnSpc>
                <a:spcPct val="100000"/>
              </a:lnSpc>
              <a:spcBef>
                <a:spcPts val="0"/>
              </a:spcBef>
              <a:spcAft>
                <a:spcPts val="0"/>
              </a:spcAft>
              <a:buClr>
                <a:srgbClr val="4B3241"/>
              </a:buClr>
              <a:buSzPts val="4000"/>
              <a:buNone/>
              <a:defRPr sz="4000">
                <a:solidFill>
                  <a:srgbClr val="4B3241"/>
                </a:solidFill>
              </a:defRPr>
            </a:lvl9pPr>
          </a:lstStyle>
          <a:p/>
        </p:txBody>
      </p:sp>
      <p:sp>
        <p:nvSpPr>
          <p:cNvPr id="81" name="Google Shape;81;p16"/>
          <p:cNvSpPr txBox="1"/>
          <p:nvPr>
            <p:ph idx="12" type="sldNum"/>
          </p:nvPr>
        </p:nvSpPr>
        <p:spPr>
          <a:xfrm>
            <a:off x="458971" y="4793325"/>
            <a:ext cx="720000" cy="180000"/>
          </a:xfrm>
          <a:prstGeom prst="rect">
            <a:avLst/>
          </a:prstGeom>
          <a:noFill/>
          <a:ln>
            <a:noFill/>
          </a:ln>
        </p:spPr>
        <p:txBody>
          <a:bodyPr anchorCtr="0" anchor="t" bIns="0" lIns="0" spcFirstLastPara="1" rIns="0" wrap="square" tIns="0">
            <a:noAutofit/>
          </a:bodyPr>
          <a:lstStyle>
            <a:lvl1pPr indent="0" lvl="0"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1pPr>
            <a:lvl2pPr indent="0" lvl="1"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2pPr>
            <a:lvl3pPr indent="0" lvl="2"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3pPr>
            <a:lvl4pPr indent="0" lvl="3"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4pPr>
            <a:lvl5pPr indent="0" lvl="4"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5pPr>
            <a:lvl6pPr indent="0" lvl="5"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6pPr>
            <a:lvl7pPr indent="0" lvl="6"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7pPr>
            <a:lvl8pPr indent="0" lvl="7"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8pPr>
            <a:lvl9pPr indent="0" lvl="8"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9pPr>
          </a:lstStyle>
          <a:p>
            <a:pPr indent="0" lvl="0" marL="0" rtl="0" algn="l">
              <a:spcBef>
                <a:spcPts val="0"/>
              </a:spcBef>
              <a:spcAft>
                <a:spcPts val="0"/>
              </a:spcAft>
              <a:buNone/>
            </a:pPr>
            <a:fld id="{00000000-1234-1234-1234-123412341234}" type="slidenum">
              <a:rPr lang="en"/>
              <a:t>‹#›</a:t>
            </a:fld>
            <a:endParaRPr/>
          </a:p>
        </p:txBody>
      </p:sp>
      <p:pic>
        <p:nvPicPr>
          <p:cNvPr id="82" name="Google Shape;82;p16"/>
          <p:cNvPicPr preferRelativeResize="0"/>
          <p:nvPr/>
        </p:nvPicPr>
        <p:blipFill rotWithShape="1">
          <a:blip r:embed="rId2">
            <a:alphaModFix/>
          </a:blip>
          <a:srcRect b="0" l="9" r="0" t="0"/>
          <a:stretch/>
        </p:blipFill>
        <p:spPr>
          <a:xfrm>
            <a:off x="8704149" y="4502953"/>
            <a:ext cx="168320" cy="314384"/>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3" name="Shape 83"/>
        <p:cNvGrpSpPr/>
        <p:nvPr/>
      </p:nvGrpSpPr>
      <p:grpSpPr>
        <a:xfrm>
          <a:off x="0" y="0"/>
          <a:ext cx="0" cy="0"/>
          <a:chOff x="0" y="0"/>
          <a:chExt cx="0" cy="0"/>
        </a:xfrm>
      </p:grpSpPr>
      <p:sp>
        <p:nvSpPr>
          <p:cNvPr id="84" name="Google Shape;84;p17"/>
          <p:cNvSpPr txBox="1"/>
          <p:nvPr>
            <p:ph type="title"/>
          </p:nvPr>
        </p:nvSpPr>
        <p:spPr>
          <a:xfrm>
            <a:off x="458975" y="445025"/>
            <a:ext cx="6600600" cy="8145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SzPts val="2400"/>
              <a:buNone/>
              <a:defRPr/>
            </a:lvl1pPr>
            <a:lvl2pPr lvl="1" rtl="0" algn="l">
              <a:lnSpc>
                <a:spcPct val="100000"/>
              </a:lnSpc>
              <a:spcBef>
                <a:spcPts val="0"/>
              </a:spcBef>
              <a:spcAft>
                <a:spcPts val="0"/>
              </a:spcAft>
              <a:buSzPts val="3100"/>
              <a:buNone/>
              <a:defRPr/>
            </a:lvl2pPr>
            <a:lvl3pPr lvl="2" rtl="0" algn="l">
              <a:lnSpc>
                <a:spcPct val="100000"/>
              </a:lnSpc>
              <a:spcBef>
                <a:spcPts val="0"/>
              </a:spcBef>
              <a:spcAft>
                <a:spcPts val="0"/>
              </a:spcAft>
              <a:buSzPts val="3100"/>
              <a:buNone/>
              <a:defRPr/>
            </a:lvl3pPr>
            <a:lvl4pPr lvl="3" rtl="0" algn="l">
              <a:lnSpc>
                <a:spcPct val="100000"/>
              </a:lnSpc>
              <a:spcBef>
                <a:spcPts val="0"/>
              </a:spcBef>
              <a:spcAft>
                <a:spcPts val="0"/>
              </a:spcAft>
              <a:buSzPts val="3100"/>
              <a:buNone/>
              <a:defRPr/>
            </a:lvl4pPr>
            <a:lvl5pPr lvl="4" rtl="0" algn="l">
              <a:lnSpc>
                <a:spcPct val="100000"/>
              </a:lnSpc>
              <a:spcBef>
                <a:spcPts val="0"/>
              </a:spcBef>
              <a:spcAft>
                <a:spcPts val="0"/>
              </a:spcAft>
              <a:buSzPts val="3100"/>
              <a:buNone/>
              <a:defRPr/>
            </a:lvl5pPr>
            <a:lvl6pPr lvl="5" rtl="0" algn="l">
              <a:lnSpc>
                <a:spcPct val="100000"/>
              </a:lnSpc>
              <a:spcBef>
                <a:spcPts val="0"/>
              </a:spcBef>
              <a:spcAft>
                <a:spcPts val="0"/>
              </a:spcAft>
              <a:buSzPts val="3100"/>
              <a:buNone/>
              <a:defRPr/>
            </a:lvl6pPr>
            <a:lvl7pPr lvl="6" rtl="0" algn="l">
              <a:lnSpc>
                <a:spcPct val="100000"/>
              </a:lnSpc>
              <a:spcBef>
                <a:spcPts val="0"/>
              </a:spcBef>
              <a:spcAft>
                <a:spcPts val="0"/>
              </a:spcAft>
              <a:buSzPts val="3100"/>
              <a:buNone/>
              <a:defRPr/>
            </a:lvl7pPr>
            <a:lvl8pPr lvl="7" rtl="0" algn="l">
              <a:lnSpc>
                <a:spcPct val="100000"/>
              </a:lnSpc>
              <a:spcBef>
                <a:spcPts val="0"/>
              </a:spcBef>
              <a:spcAft>
                <a:spcPts val="0"/>
              </a:spcAft>
              <a:buSzPts val="3100"/>
              <a:buNone/>
              <a:defRPr/>
            </a:lvl8pPr>
            <a:lvl9pPr lvl="8" rtl="0" algn="l">
              <a:lnSpc>
                <a:spcPct val="100000"/>
              </a:lnSpc>
              <a:spcBef>
                <a:spcPts val="0"/>
              </a:spcBef>
              <a:spcAft>
                <a:spcPts val="0"/>
              </a:spcAft>
              <a:buSzPts val="3100"/>
              <a:buNone/>
              <a:defRPr/>
            </a:lvl9pPr>
          </a:lstStyle>
          <a:p/>
        </p:txBody>
      </p:sp>
      <p:sp>
        <p:nvSpPr>
          <p:cNvPr id="85" name="Google Shape;85;p17"/>
          <p:cNvSpPr txBox="1"/>
          <p:nvPr>
            <p:ph idx="1" type="body"/>
          </p:nvPr>
        </p:nvSpPr>
        <p:spPr>
          <a:xfrm>
            <a:off x="458975" y="1259525"/>
            <a:ext cx="8226000" cy="3159600"/>
          </a:xfrm>
          <a:prstGeom prst="rect">
            <a:avLst/>
          </a:prstGeom>
          <a:noFill/>
          <a:ln>
            <a:noFill/>
          </a:ln>
        </p:spPr>
        <p:txBody>
          <a:bodyPr anchorCtr="0" anchor="t" bIns="0" lIns="0" spcFirstLastPara="1" rIns="0" wrap="square" tIns="0">
            <a:noAutofit/>
          </a:bodyPr>
          <a:lstStyle>
            <a:lvl1pPr indent="-342900" lvl="0" marL="457200" rtl="0" algn="l">
              <a:lnSpc>
                <a:spcPct val="130000"/>
              </a:lnSpc>
              <a:spcBef>
                <a:spcPts val="0"/>
              </a:spcBef>
              <a:spcAft>
                <a:spcPts val="0"/>
              </a:spcAft>
              <a:buSzPts val="1800"/>
              <a:buChar char="●"/>
              <a:defRPr/>
            </a:lvl1pPr>
            <a:lvl2pPr indent="-342900" lvl="1" marL="914400" rtl="0" algn="l">
              <a:lnSpc>
                <a:spcPct val="130000"/>
              </a:lnSpc>
              <a:spcBef>
                <a:spcPts val="1100"/>
              </a:spcBef>
              <a:spcAft>
                <a:spcPts val="0"/>
              </a:spcAft>
              <a:buSzPts val="1800"/>
              <a:buChar char="–"/>
              <a:defRPr/>
            </a:lvl2pPr>
            <a:lvl3pPr indent="-330200" lvl="2" marL="1371600" rtl="0" algn="l">
              <a:lnSpc>
                <a:spcPct val="130000"/>
              </a:lnSpc>
              <a:spcBef>
                <a:spcPts val="1100"/>
              </a:spcBef>
              <a:spcAft>
                <a:spcPts val="0"/>
              </a:spcAft>
              <a:buSzPts val="1600"/>
              <a:buChar char="–"/>
              <a:defRPr/>
            </a:lvl3pPr>
            <a:lvl4pPr indent="-330200" lvl="3" marL="1828800" rtl="0" algn="l">
              <a:lnSpc>
                <a:spcPct val="130000"/>
              </a:lnSpc>
              <a:spcBef>
                <a:spcPts val="900"/>
              </a:spcBef>
              <a:spcAft>
                <a:spcPts val="0"/>
              </a:spcAft>
              <a:buSzPts val="1600"/>
              <a:buChar char="–"/>
              <a:defRPr/>
            </a:lvl4pPr>
            <a:lvl5pPr indent="-330200" lvl="4" marL="2286000" rtl="0" algn="l">
              <a:lnSpc>
                <a:spcPct val="130000"/>
              </a:lnSpc>
              <a:spcBef>
                <a:spcPts val="900"/>
              </a:spcBef>
              <a:spcAft>
                <a:spcPts val="0"/>
              </a:spcAft>
              <a:buSzPts val="1600"/>
              <a:buChar char="–"/>
              <a:defRPr sz="1600"/>
            </a:lvl5pPr>
            <a:lvl6pPr indent="-330200" lvl="5" marL="2743200" rtl="0" algn="l">
              <a:lnSpc>
                <a:spcPct val="130000"/>
              </a:lnSpc>
              <a:spcBef>
                <a:spcPts val="700"/>
              </a:spcBef>
              <a:spcAft>
                <a:spcPts val="0"/>
              </a:spcAft>
              <a:buSzPts val="1600"/>
              <a:buChar char="–"/>
              <a:defRPr/>
            </a:lvl6pPr>
            <a:lvl7pPr indent="-330200" lvl="6" marL="3200400" rtl="0" algn="l">
              <a:lnSpc>
                <a:spcPct val="130000"/>
              </a:lnSpc>
              <a:spcBef>
                <a:spcPts val="700"/>
              </a:spcBef>
              <a:spcAft>
                <a:spcPts val="0"/>
              </a:spcAft>
              <a:buSzPts val="1600"/>
              <a:buChar char="–"/>
              <a:defRPr/>
            </a:lvl7pPr>
            <a:lvl8pPr indent="-330200" lvl="7" marL="3657600" rtl="0" algn="l">
              <a:lnSpc>
                <a:spcPct val="130000"/>
              </a:lnSpc>
              <a:spcBef>
                <a:spcPts val="400"/>
              </a:spcBef>
              <a:spcAft>
                <a:spcPts val="0"/>
              </a:spcAft>
              <a:buSzPts val="1600"/>
              <a:buChar char="–"/>
              <a:defRPr/>
            </a:lvl8pPr>
            <a:lvl9pPr indent="-330200" lvl="8" marL="4114800" rtl="0" algn="l">
              <a:lnSpc>
                <a:spcPct val="130000"/>
              </a:lnSpc>
              <a:spcBef>
                <a:spcPts val="400"/>
              </a:spcBef>
              <a:spcAft>
                <a:spcPts val="200"/>
              </a:spcAft>
              <a:buSzPts val="1600"/>
              <a:buChar char="–"/>
              <a:defRPr/>
            </a:lvl9pPr>
          </a:lstStyle>
          <a:p/>
        </p:txBody>
      </p:sp>
      <p:sp>
        <p:nvSpPr>
          <p:cNvPr id="86" name="Google Shape;86;p17"/>
          <p:cNvSpPr txBox="1"/>
          <p:nvPr>
            <p:ph idx="12" type="sldNum"/>
          </p:nvPr>
        </p:nvSpPr>
        <p:spPr>
          <a:xfrm>
            <a:off x="458971" y="4793325"/>
            <a:ext cx="720000" cy="180000"/>
          </a:xfrm>
          <a:prstGeom prst="rect">
            <a:avLst/>
          </a:prstGeom>
          <a:noFill/>
          <a:ln>
            <a:noFill/>
          </a:ln>
        </p:spPr>
        <p:txBody>
          <a:bodyPr anchorCtr="0" anchor="t" bIns="0" lIns="0" spcFirstLastPara="1" rIns="0" wrap="square" tIns="0">
            <a:noAutofit/>
          </a:bodyPr>
          <a:lstStyle>
            <a:lvl1pPr indent="0" lvl="0"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1pPr>
            <a:lvl2pPr indent="0" lvl="1"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2pPr>
            <a:lvl3pPr indent="0" lvl="2"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3pPr>
            <a:lvl4pPr indent="0" lvl="3"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4pPr>
            <a:lvl5pPr indent="0" lvl="4"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5pPr>
            <a:lvl6pPr indent="0" lvl="5"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6pPr>
            <a:lvl7pPr indent="0" lvl="6"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7pPr>
            <a:lvl8pPr indent="0" lvl="7"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8pPr>
            <a:lvl9pPr indent="0" lvl="8"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ultiple choice options">
  <p:cSld name="TITLE_ONLY_1_1_1">
    <p:spTree>
      <p:nvGrpSpPr>
        <p:cNvPr id="87" name="Shape 87"/>
        <p:cNvGrpSpPr/>
        <p:nvPr/>
      </p:nvGrpSpPr>
      <p:grpSpPr>
        <a:xfrm>
          <a:off x="0" y="0"/>
          <a:ext cx="0" cy="0"/>
          <a:chOff x="0" y="0"/>
          <a:chExt cx="0" cy="0"/>
        </a:xfrm>
      </p:grpSpPr>
      <p:sp>
        <p:nvSpPr>
          <p:cNvPr id="88" name="Google Shape;88;p18"/>
          <p:cNvSpPr txBox="1"/>
          <p:nvPr>
            <p:ph type="title"/>
          </p:nvPr>
        </p:nvSpPr>
        <p:spPr>
          <a:xfrm>
            <a:off x="458975" y="445025"/>
            <a:ext cx="6600600" cy="8145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rgbClr val="4B3241"/>
              </a:buClr>
              <a:buSzPts val="2400"/>
              <a:buNone/>
              <a:defRPr>
                <a:solidFill>
                  <a:srgbClr val="4B3241"/>
                </a:solidFill>
              </a:defRPr>
            </a:lvl1pPr>
            <a:lvl2pPr lvl="1" rtl="0" algn="l">
              <a:lnSpc>
                <a:spcPct val="100000"/>
              </a:lnSpc>
              <a:spcBef>
                <a:spcPts val="0"/>
              </a:spcBef>
              <a:spcAft>
                <a:spcPts val="0"/>
              </a:spcAft>
              <a:buSzPts val="3100"/>
              <a:buNone/>
              <a:defRPr/>
            </a:lvl2pPr>
            <a:lvl3pPr lvl="2" rtl="0" algn="l">
              <a:lnSpc>
                <a:spcPct val="100000"/>
              </a:lnSpc>
              <a:spcBef>
                <a:spcPts val="0"/>
              </a:spcBef>
              <a:spcAft>
                <a:spcPts val="0"/>
              </a:spcAft>
              <a:buSzPts val="3100"/>
              <a:buNone/>
              <a:defRPr/>
            </a:lvl3pPr>
            <a:lvl4pPr lvl="3" rtl="0" algn="l">
              <a:lnSpc>
                <a:spcPct val="100000"/>
              </a:lnSpc>
              <a:spcBef>
                <a:spcPts val="0"/>
              </a:spcBef>
              <a:spcAft>
                <a:spcPts val="0"/>
              </a:spcAft>
              <a:buSzPts val="3100"/>
              <a:buNone/>
              <a:defRPr/>
            </a:lvl4pPr>
            <a:lvl5pPr lvl="4" rtl="0" algn="l">
              <a:lnSpc>
                <a:spcPct val="100000"/>
              </a:lnSpc>
              <a:spcBef>
                <a:spcPts val="0"/>
              </a:spcBef>
              <a:spcAft>
                <a:spcPts val="0"/>
              </a:spcAft>
              <a:buSzPts val="3100"/>
              <a:buNone/>
              <a:defRPr/>
            </a:lvl5pPr>
            <a:lvl6pPr lvl="5" rtl="0" algn="l">
              <a:lnSpc>
                <a:spcPct val="100000"/>
              </a:lnSpc>
              <a:spcBef>
                <a:spcPts val="0"/>
              </a:spcBef>
              <a:spcAft>
                <a:spcPts val="0"/>
              </a:spcAft>
              <a:buSzPts val="3100"/>
              <a:buNone/>
              <a:defRPr/>
            </a:lvl6pPr>
            <a:lvl7pPr lvl="6" rtl="0" algn="l">
              <a:lnSpc>
                <a:spcPct val="100000"/>
              </a:lnSpc>
              <a:spcBef>
                <a:spcPts val="0"/>
              </a:spcBef>
              <a:spcAft>
                <a:spcPts val="0"/>
              </a:spcAft>
              <a:buSzPts val="3100"/>
              <a:buNone/>
              <a:defRPr/>
            </a:lvl7pPr>
            <a:lvl8pPr lvl="7" rtl="0" algn="l">
              <a:lnSpc>
                <a:spcPct val="100000"/>
              </a:lnSpc>
              <a:spcBef>
                <a:spcPts val="0"/>
              </a:spcBef>
              <a:spcAft>
                <a:spcPts val="0"/>
              </a:spcAft>
              <a:buSzPts val="3100"/>
              <a:buNone/>
              <a:defRPr/>
            </a:lvl8pPr>
            <a:lvl9pPr lvl="8" rtl="0" algn="l">
              <a:lnSpc>
                <a:spcPct val="100000"/>
              </a:lnSpc>
              <a:spcBef>
                <a:spcPts val="0"/>
              </a:spcBef>
              <a:spcAft>
                <a:spcPts val="0"/>
              </a:spcAft>
              <a:buSzPts val="3100"/>
              <a:buNone/>
              <a:defRPr/>
            </a:lvl9pPr>
          </a:lstStyle>
          <a:p/>
        </p:txBody>
      </p:sp>
      <p:sp>
        <p:nvSpPr>
          <p:cNvPr id="89" name="Google Shape;89;p18"/>
          <p:cNvSpPr txBox="1"/>
          <p:nvPr>
            <p:ph idx="1" type="subTitle"/>
          </p:nvPr>
        </p:nvSpPr>
        <p:spPr>
          <a:xfrm>
            <a:off x="458975" y="1438150"/>
            <a:ext cx="3128400" cy="453300"/>
          </a:xfrm>
          <a:prstGeom prst="rect">
            <a:avLst/>
          </a:prstGeom>
          <a:solidFill>
            <a:schemeClr val="accent6"/>
          </a:solidFill>
          <a:ln>
            <a:noFill/>
          </a:ln>
        </p:spPr>
        <p:txBody>
          <a:bodyPr anchorCtr="0" anchor="t" bIns="101575" lIns="101575" spcFirstLastPara="1" rIns="101575" wrap="square" tIns="100000">
            <a:noAutofit/>
          </a:bodyPr>
          <a:lstStyle>
            <a:lvl1pPr lvl="0" rtl="0" algn="l">
              <a:lnSpc>
                <a:spcPct val="130000"/>
              </a:lnSpc>
              <a:spcBef>
                <a:spcPts val="0"/>
              </a:spcBef>
              <a:spcAft>
                <a:spcPts val="0"/>
              </a:spcAft>
              <a:buSzPts val="1800"/>
              <a:buNone/>
              <a:defRPr>
                <a:solidFill>
                  <a:schemeClr val="lt1"/>
                </a:solidFill>
                <a:latin typeface="Montserrat SemiBold"/>
                <a:ea typeface="Montserrat SemiBold"/>
                <a:cs typeface="Montserrat SemiBold"/>
                <a:sym typeface="Montserrat SemiBold"/>
              </a:defRPr>
            </a:lvl1pPr>
            <a:lvl2pPr lvl="1" rtl="0" algn="l">
              <a:lnSpc>
                <a:spcPct val="130000"/>
              </a:lnSpc>
              <a:spcBef>
                <a:spcPts val="0"/>
              </a:spcBef>
              <a:spcAft>
                <a:spcPts val="0"/>
              </a:spcAft>
              <a:buSzPts val="1800"/>
              <a:buNone/>
              <a:defRPr/>
            </a:lvl2pPr>
            <a:lvl3pPr lvl="2" rtl="0" algn="l">
              <a:lnSpc>
                <a:spcPct val="130000"/>
              </a:lnSpc>
              <a:spcBef>
                <a:spcPts val="0"/>
              </a:spcBef>
              <a:spcAft>
                <a:spcPts val="0"/>
              </a:spcAft>
              <a:buSzPts val="1600"/>
              <a:buNone/>
              <a:defRPr/>
            </a:lvl3pPr>
            <a:lvl4pPr lvl="3" rtl="0" algn="l">
              <a:lnSpc>
                <a:spcPct val="130000"/>
              </a:lnSpc>
              <a:spcBef>
                <a:spcPts val="0"/>
              </a:spcBef>
              <a:spcAft>
                <a:spcPts val="0"/>
              </a:spcAft>
              <a:buSzPts val="1600"/>
              <a:buNone/>
              <a:defRPr/>
            </a:lvl4pPr>
            <a:lvl5pPr lvl="4" rtl="0" algn="l">
              <a:lnSpc>
                <a:spcPct val="130000"/>
              </a:lnSpc>
              <a:spcBef>
                <a:spcPts val="0"/>
              </a:spcBef>
              <a:spcAft>
                <a:spcPts val="0"/>
              </a:spcAft>
              <a:buSzPts val="1600"/>
              <a:buNone/>
              <a:defRPr/>
            </a:lvl5pPr>
            <a:lvl6pPr lvl="5" rtl="0" algn="l">
              <a:lnSpc>
                <a:spcPct val="130000"/>
              </a:lnSpc>
              <a:spcBef>
                <a:spcPts val="0"/>
              </a:spcBef>
              <a:spcAft>
                <a:spcPts val="0"/>
              </a:spcAft>
              <a:buSzPts val="1600"/>
              <a:buNone/>
              <a:defRPr/>
            </a:lvl6pPr>
            <a:lvl7pPr lvl="6" rtl="0" algn="l">
              <a:lnSpc>
                <a:spcPct val="130000"/>
              </a:lnSpc>
              <a:spcBef>
                <a:spcPts val="0"/>
              </a:spcBef>
              <a:spcAft>
                <a:spcPts val="0"/>
              </a:spcAft>
              <a:buSzPts val="1600"/>
              <a:buNone/>
              <a:defRPr/>
            </a:lvl7pPr>
            <a:lvl8pPr lvl="7" rtl="0" algn="l">
              <a:lnSpc>
                <a:spcPct val="130000"/>
              </a:lnSpc>
              <a:spcBef>
                <a:spcPts val="0"/>
              </a:spcBef>
              <a:spcAft>
                <a:spcPts val="0"/>
              </a:spcAft>
              <a:buSzPts val="1600"/>
              <a:buNone/>
              <a:defRPr/>
            </a:lvl8pPr>
            <a:lvl9pPr lvl="8" rtl="0" algn="l">
              <a:lnSpc>
                <a:spcPct val="130000"/>
              </a:lnSpc>
              <a:spcBef>
                <a:spcPts val="0"/>
              </a:spcBef>
              <a:spcAft>
                <a:spcPts val="0"/>
              </a:spcAft>
              <a:buSzPts val="1600"/>
              <a:buNone/>
              <a:defRPr/>
            </a:lvl9pPr>
          </a:lstStyle>
          <a:p/>
        </p:txBody>
      </p:sp>
      <p:sp>
        <p:nvSpPr>
          <p:cNvPr id="90" name="Google Shape;90;p18"/>
          <p:cNvSpPr txBox="1"/>
          <p:nvPr>
            <p:ph idx="2" type="body"/>
          </p:nvPr>
        </p:nvSpPr>
        <p:spPr>
          <a:xfrm>
            <a:off x="458975" y="2070075"/>
            <a:ext cx="3951000" cy="630900"/>
          </a:xfrm>
          <a:prstGeom prst="rect">
            <a:avLst/>
          </a:prstGeom>
          <a:noFill/>
          <a:ln>
            <a:noFill/>
          </a:ln>
        </p:spPr>
        <p:txBody>
          <a:bodyPr anchorCtr="0" anchor="t" bIns="0" lIns="0" spcFirstLastPara="1" rIns="0" wrap="square" tIns="0">
            <a:noAutofit/>
          </a:bodyPr>
          <a:lstStyle>
            <a:lvl1pPr indent="-342900" lvl="0" marL="457200" rtl="0" algn="l">
              <a:lnSpc>
                <a:spcPct val="130000"/>
              </a:lnSpc>
              <a:spcBef>
                <a:spcPts val="0"/>
              </a:spcBef>
              <a:spcAft>
                <a:spcPts val="0"/>
              </a:spcAft>
              <a:buSzPts val="1800"/>
              <a:buChar char="●"/>
              <a:defRPr/>
            </a:lvl1pPr>
            <a:lvl2pPr indent="-342900" lvl="1" marL="914400" rtl="0" algn="l">
              <a:lnSpc>
                <a:spcPct val="130000"/>
              </a:lnSpc>
              <a:spcBef>
                <a:spcPts val="1100"/>
              </a:spcBef>
              <a:spcAft>
                <a:spcPts val="0"/>
              </a:spcAft>
              <a:buSzPts val="1800"/>
              <a:buChar char="–"/>
              <a:defRPr/>
            </a:lvl2pPr>
            <a:lvl3pPr indent="-330200" lvl="2" marL="1371600" rtl="0" algn="l">
              <a:lnSpc>
                <a:spcPct val="130000"/>
              </a:lnSpc>
              <a:spcBef>
                <a:spcPts val="1100"/>
              </a:spcBef>
              <a:spcAft>
                <a:spcPts val="0"/>
              </a:spcAft>
              <a:buSzPts val="1600"/>
              <a:buChar char="–"/>
              <a:defRPr/>
            </a:lvl3pPr>
            <a:lvl4pPr indent="-330200" lvl="3" marL="1828800" rtl="0" algn="l">
              <a:lnSpc>
                <a:spcPct val="130000"/>
              </a:lnSpc>
              <a:spcBef>
                <a:spcPts val="900"/>
              </a:spcBef>
              <a:spcAft>
                <a:spcPts val="0"/>
              </a:spcAft>
              <a:buSzPts val="1600"/>
              <a:buChar char="–"/>
              <a:defRPr/>
            </a:lvl4pPr>
            <a:lvl5pPr indent="-330200" lvl="4" marL="2286000" rtl="0" algn="l">
              <a:lnSpc>
                <a:spcPct val="130000"/>
              </a:lnSpc>
              <a:spcBef>
                <a:spcPts val="900"/>
              </a:spcBef>
              <a:spcAft>
                <a:spcPts val="0"/>
              </a:spcAft>
              <a:buSzPts val="1600"/>
              <a:buChar char="–"/>
              <a:defRPr/>
            </a:lvl5pPr>
            <a:lvl6pPr indent="-330200" lvl="5" marL="2743200" rtl="0" algn="l">
              <a:lnSpc>
                <a:spcPct val="130000"/>
              </a:lnSpc>
              <a:spcBef>
                <a:spcPts val="700"/>
              </a:spcBef>
              <a:spcAft>
                <a:spcPts val="0"/>
              </a:spcAft>
              <a:buSzPts val="1600"/>
              <a:buChar char="–"/>
              <a:defRPr/>
            </a:lvl6pPr>
            <a:lvl7pPr indent="-330200" lvl="6" marL="3200400" rtl="0" algn="l">
              <a:lnSpc>
                <a:spcPct val="130000"/>
              </a:lnSpc>
              <a:spcBef>
                <a:spcPts val="700"/>
              </a:spcBef>
              <a:spcAft>
                <a:spcPts val="0"/>
              </a:spcAft>
              <a:buSzPts val="1600"/>
              <a:buChar char="–"/>
              <a:defRPr/>
            </a:lvl7pPr>
            <a:lvl8pPr indent="-330200" lvl="7" marL="3657600" rtl="0" algn="l">
              <a:lnSpc>
                <a:spcPct val="130000"/>
              </a:lnSpc>
              <a:spcBef>
                <a:spcPts val="400"/>
              </a:spcBef>
              <a:spcAft>
                <a:spcPts val="0"/>
              </a:spcAft>
              <a:buSzPts val="1600"/>
              <a:buChar char="–"/>
              <a:defRPr/>
            </a:lvl8pPr>
            <a:lvl9pPr indent="-330200" lvl="8" marL="4114800" rtl="0" algn="l">
              <a:lnSpc>
                <a:spcPct val="130000"/>
              </a:lnSpc>
              <a:spcBef>
                <a:spcPts val="400"/>
              </a:spcBef>
              <a:spcAft>
                <a:spcPts val="200"/>
              </a:spcAft>
              <a:buSzPts val="1600"/>
              <a:buChar char="–"/>
              <a:defRPr/>
            </a:lvl9pPr>
          </a:lstStyle>
          <a:p/>
        </p:txBody>
      </p:sp>
      <p:sp>
        <p:nvSpPr>
          <p:cNvPr id="91" name="Google Shape;91;p18"/>
          <p:cNvSpPr txBox="1"/>
          <p:nvPr>
            <p:ph idx="3" type="subTitle"/>
          </p:nvPr>
        </p:nvSpPr>
        <p:spPr>
          <a:xfrm>
            <a:off x="4734000" y="1438150"/>
            <a:ext cx="3128400" cy="453300"/>
          </a:xfrm>
          <a:prstGeom prst="rect">
            <a:avLst/>
          </a:prstGeom>
          <a:solidFill>
            <a:schemeClr val="accent5"/>
          </a:solidFill>
          <a:ln>
            <a:noFill/>
          </a:ln>
        </p:spPr>
        <p:txBody>
          <a:bodyPr anchorCtr="0" anchor="t" bIns="101575" lIns="101575" spcFirstLastPara="1" rIns="101575" wrap="square" tIns="100000">
            <a:noAutofit/>
          </a:bodyPr>
          <a:lstStyle>
            <a:lvl1pPr lvl="0" rtl="0" algn="l">
              <a:lnSpc>
                <a:spcPct val="130000"/>
              </a:lnSpc>
              <a:spcBef>
                <a:spcPts val="0"/>
              </a:spcBef>
              <a:spcAft>
                <a:spcPts val="0"/>
              </a:spcAft>
              <a:buSzPts val="1800"/>
              <a:buNone/>
              <a:defRPr>
                <a:solidFill>
                  <a:schemeClr val="lt1"/>
                </a:solidFill>
                <a:latin typeface="Montserrat SemiBold"/>
                <a:ea typeface="Montserrat SemiBold"/>
                <a:cs typeface="Montserrat SemiBold"/>
                <a:sym typeface="Montserrat SemiBold"/>
              </a:defRPr>
            </a:lvl1pPr>
            <a:lvl2pPr lvl="1" rtl="0" algn="l">
              <a:lnSpc>
                <a:spcPct val="130000"/>
              </a:lnSpc>
              <a:spcBef>
                <a:spcPts val="0"/>
              </a:spcBef>
              <a:spcAft>
                <a:spcPts val="0"/>
              </a:spcAft>
              <a:buSzPts val="1800"/>
              <a:buNone/>
              <a:defRPr/>
            </a:lvl2pPr>
            <a:lvl3pPr lvl="2" rtl="0" algn="l">
              <a:lnSpc>
                <a:spcPct val="130000"/>
              </a:lnSpc>
              <a:spcBef>
                <a:spcPts val="0"/>
              </a:spcBef>
              <a:spcAft>
                <a:spcPts val="0"/>
              </a:spcAft>
              <a:buSzPts val="1600"/>
              <a:buNone/>
              <a:defRPr/>
            </a:lvl3pPr>
            <a:lvl4pPr lvl="3" rtl="0" algn="l">
              <a:lnSpc>
                <a:spcPct val="130000"/>
              </a:lnSpc>
              <a:spcBef>
                <a:spcPts val="0"/>
              </a:spcBef>
              <a:spcAft>
                <a:spcPts val="0"/>
              </a:spcAft>
              <a:buSzPts val="1600"/>
              <a:buNone/>
              <a:defRPr/>
            </a:lvl4pPr>
            <a:lvl5pPr lvl="4" rtl="0" algn="l">
              <a:lnSpc>
                <a:spcPct val="130000"/>
              </a:lnSpc>
              <a:spcBef>
                <a:spcPts val="0"/>
              </a:spcBef>
              <a:spcAft>
                <a:spcPts val="0"/>
              </a:spcAft>
              <a:buSzPts val="1600"/>
              <a:buNone/>
              <a:defRPr/>
            </a:lvl5pPr>
            <a:lvl6pPr lvl="5" rtl="0" algn="l">
              <a:lnSpc>
                <a:spcPct val="130000"/>
              </a:lnSpc>
              <a:spcBef>
                <a:spcPts val="0"/>
              </a:spcBef>
              <a:spcAft>
                <a:spcPts val="0"/>
              </a:spcAft>
              <a:buSzPts val="1600"/>
              <a:buNone/>
              <a:defRPr/>
            </a:lvl6pPr>
            <a:lvl7pPr lvl="6" rtl="0" algn="l">
              <a:lnSpc>
                <a:spcPct val="130000"/>
              </a:lnSpc>
              <a:spcBef>
                <a:spcPts val="0"/>
              </a:spcBef>
              <a:spcAft>
                <a:spcPts val="0"/>
              </a:spcAft>
              <a:buSzPts val="1600"/>
              <a:buNone/>
              <a:defRPr/>
            </a:lvl7pPr>
            <a:lvl8pPr lvl="7" rtl="0" algn="l">
              <a:lnSpc>
                <a:spcPct val="130000"/>
              </a:lnSpc>
              <a:spcBef>
                <a:spcPts val="0"/>
              </a:spcBef>
              <a:spcAft>
                <a:spcPts val="0"/>
              </a:spcAft>
              <a:buSzPts val="1600"/>
              <a:buNone/>
              <a:defRPr/>
            </a:lvl8pPr>
            <a:lvl9pPr lvl="8" rtl="0" algn="l">
              <a:lnSpc>
                <a:spcPct val="130000"/>
              </a:lnSpc>
              <a:spcBef>
                <a:spcPts val="0"/>
              </a:spcBef>
              <a:spcAft>
                <a:spcPts val="0"/>
              </a:spcAft>
              <a:buSzPts val="1600"/>
              <a:buNone/>
              <a:defRPr/>
            </a:lvl9pPr>
          </a:lstStyle>
          <a:p/>
        </p:txBody>
      </p:sp>
      <p:sp>
        <p:nvSpPr>
          <p:cNvPr id="92" name="Google Shape;92;p18"/>
          <p:cNvSpPr txBox="1"/>
          <p:nvPr>
            <p:ph idx="4" type="body"/>
          </p:nvPr>
        </p:nvSpPr>
        <p:spPr>
          <a:xfrm>
            <a:off x="4734000" y="2070075"/>
            <a:ext cx="3951000" cy="630900"/>
          </a:xfrm>
          <a:prstGeom prst="rect">
            <a:avLst/>
          </a:prstGeom>
          <a:noFill/>
          <a:ln>
            <a:noFill/>
          </a:ln>
        </p:spPr>
        <p:txBody>
          <a:bodyPr anchorCtr="0" anchor="t" bIns="0" lIns="0" spcFirstLastPara="1" rIns="0" wrap="square" tIns="0">
            <a:noAutofit/>
          </a:bodyPr>
          <a:lstStyle>
            <a:lvl1pPr indent="-342900" lvl="0" marL="457200" rtl="0" algn="l">
              <a:lnSpc>
                <a:spcPct val="130000"/>
              </a:lnSpc>
              <a:spcBef>
                <a:spcPts val="0"/>
              </a:spcBef>
              <a:spcAft>
                <a:spcPts val="0"/>
              </a:spcAft>
              <a:buSzPts val="1800"/>
              <a:buChar char="●"/>
              <a:defRPr/>
            </a:lvl1pPr>
            <a:lvl2pPr indent="-342900" lvl="1" marL="914400" rtl="0" algn="l">
              <a:lnSpc>
                <a:spcPct val="130000"/>
              </a:lnSpc>
              <a:spcBef>
                <a:spcPts val="1100"/>
              </a:spcBef>
              <a:spcAft>
                <a:spcPts val="0"/>
              </a:spcAft>
              <a:buSzPts val="1800"/>
              <a:buChar char="–"/>
              <a:defRPr/>
            </a:lvl2pPr>
            <a:lvl3pPr indent="-330200" lvl="2" marL="1371600" rtl="0" algn="l">
              <a:lnSpc>
                <a:spcPct val="130000"/>
              </a:lnSpc>
              <a:spcBef>
                <a:spcPts val="1100"/>
              </a:spcBef>
              <a:spcAft>
                <a:spcPts val="0"/>
              </a:spcAft>
              <a:buSzPts val="1600"/>
              <a:buChar char="–"/>
              <a:defRPr/>
            </a:lvl3pPr>
            <a:lvl4pPr indent="-330200" lvl="3" marL="1828800" rtl="0" algn="l">
              <a:lnSpc>
                <a:spcPct val="130000"/>
              </a:lnSpc>
              <a:spcBef>
                <a:spcPts val="900"/>
              </a:spcBef>
              <a:spcAft>
                <a:spcPts val="0"/>
              </a:spcAft>
              <a:buSzPts val="1600"/>
              <a:buChar char="–"/>
              <a:defRPr/>
            </a:lvl4pPr>
            <a:lvl5pPr indent="-330200" lvl="4" marL="2286000" rtl="0" algn="l">
              <a:lnSpc>
                <a:spcPct val="130000"/>
              </a:lnSpc>
              <a:spcBef>
                <a:spcPts val="900"/>
              </a:spcBef>
              <a:spcAft>
                <a:spcPts val="0"/>
              </a:spcAft>
              <a:buSzPts val="1600"/>
              <a:buChar char="–"/>
              <a:defRPr/>
            </a:lvl5pPr>
            <a:lvl6pPr indent="-330200" lvl="5" marL="2743200" rtl="0" algn="l">
              <a:lnSpc>
                <a:spcPct val="130000"/>
              </a:lnSpc>
              <a:spcBef>
                <a:spcPts val="700"/>
              </a:spcBef>
              <a:spcAft>
                <a:spcPts val="0"/>
              </a:spcAft>
              <a:buSzPts val="1600"/>
              <a:buChar char="–"/>
              <a:defRPr/>
            </a:lvl6pPr>
            <a:lvl7pPr indent="-330200" lvl="6" marL="3200400" rtl="0" algn="l">
              <a:lnSpc>
                <a:spcPct val="130000"/>
              </a:lnSpc>
              <a:spcBef>
                <a:spcPts val="700"/>
              </a:spcBef>
              <a:spcAft>
                <a:spcPts val="0"/>
              </a:spcAft>
              <a:buSzPts val="1600"/>
              <a:buChar char="–"/>
              <a:defRPr/>
            </a:lvl7pPr>
            <a:lvl8pPr indent="-330200" lvl="7" marL="3657600" rtl="0" algn="l">
              <a:lnSpc>
                <a:spcPct val="130000"/>
              </a:lnSpc>
              <a:spcBef>
                <a:spcPts val="400"/>
              </a:spcBef>
              <a:spcAft>
                <a:spcPts val="0"/>
              </a:spcAft>
              <a:buSzPts val="1600"/>
              <a:buChar char="–"/>
              <a:defRPr/>
            </a:lvl8pPr>
            <a:lvl9pPr indent="-330200" lvl="8" marL="4114800" rtl="0" algn="l">
              <a:lnSpc>
                <a:spcPct val="130000"/>
              </a:lnSpc>
              <a:spcBef>
                <a:spcPts val="400"/>
              </a:spcBef>
              <a:spcAft>
                <a:spcPts val="200"/>
              </a:spcAft>
              <a:buSzPts val="1600"/>
              <a:buChar char="–"/>
              <a:defRPr/>
            </a:lvl9pPr>
          </a:lstStyle>
          <a:p/>
        </p:txBody>
      </p:sp>
      <p:sp>
        <p:nvSpPr>
          <p:cNvPr id="93" name="Google Shape;93;p18"/>
          <p:cNvSpPr txBox="1"/>
          <p:nvPr>
            <p:ph idx="5" type="subTitle"/>
          </p:nvPr>
        </p:nvSpPr>
        <p:spPr>
          <a:xfrm>
            <a:off x="458975" y="2952375"/>
            <a:ext cx="3128400" cy="453300"/>
          </a:xfrm>
          <a:prstGeom prst="rect">
            <a:avLst/>
          </a:prstGeom>
          <a:solidFill>
            <a:schemeClr val="accent1"/>
          </a:solidFill>
          <a:ln>
            <a:noFill/>
          </a:ln>
        </p:spPr>
        <p:txBody>
          <a:bodyPr anchorCtr="0" anchor="t" bIns="101575" lIns="101575" spcFirstLastPara="1" rIns="101575" wrap="square" tIns="100000">
            <a:noAutofit/>
          </a:bodyPr>
          <a:lstStyle>
            <a:lvl1pPr lvl="0" rtl="0" algn="l">
              <a:lnSpc>
                <a:spcPct val="130000"/>
              </a:lnSpc>
              <a:spcBef>
                <a:spcPts val="0"/>
              </a:spcBef>
              <a:spcAft>
                <a:spcPts val="0"/>
              </a:spcAft>
              <a:buSzPts val="1800"/>
              <a:buNone/>
              <a:defRPr>
                <a:solidFill>
                  <a:schemeClr val="lt1"/>
                </a:solidFill>
                <a:latin typeface="Montserrat SemiBold"/>
                <a:ea typeface="Montserrat SemiBold"/>
                <a:cs typeface="Montserrat SemiBold"/>
                <a:sym typeface="Montserrat SemiBold"/>
              </a:defRPr>
            </a:lvl1pPr>
            <a:lvl2pPr lvl="1" rtl="0" algn="l">
              <a:lnSpc>
                <a:spcPct val="130000"/>
              </a:lnSpc>
              <a:spcBef>
                <a:spcPts val="0"/>
              </a:spcBef>
              <a:spcAft>
                <a:spcPts val="0"/>
              </a:spcAft>
              <a:buSzPts val="1800"/>
              <a:buNone/>
              <a:defRPr/>
            </a:lvl2pPr>
            <a:lvl3pPr lvl="2" rtl="0" algn="l">
              <a:lnSpc>
                <a:spcPct val="130000"/>
              </a:lnSpc>
              <a:spcBef>
                <a:spcPts val="0"/>
              </a:spcBef>
              <a:spcAft>
                <a:spcPts val="0"/>
              </a:spcAft>
              <a:buSzPts val="1600"/>
              <a:buNone/>
              <a:defRPr/>
            </a:lvl3pPr>
            <a:lvl4pPr lvl="3" rtl="0" algn="l">
              <a:lnSpc>
                <a:spcPct val="130000"/>
              </a:lnSpc>
              <a:spcBef>
                <a:spcPts val="0"/>
              </a:spcBef>
              <a:spcAft>
                <a:spcPts val="0"/>
              </a:spcAft>
              <a:buSzPts val="1600"/>
              <a:buNone/>
              <a:defRPr/>
            </a:lvl4pPr>
            <a:lvl5pPr lvl="4" rtl="0" algn="l">
              <a:lnSpc>
                <a:spcPct val="130000"/>
              </a:lnSpc>
              <a:spcBef>
                <a:spcPts val="0"/>
              </a:spcBef>
              <a:spcAft>
                <a:spcPts val="0"/>
              </a:spcAft>
              <a:buSzPts val="1600"/>
              <a:buNone/>
              <a:defRPr/>
            </a:lvl5pPr>
            <a:lvl6pPr lvl="5" rtl="0" algn="l">
              <a:lnSpc>
                <a:spcPct val="130000"/>
              </a:lnSpc>
              <a:spcBef>
                <a:spcPts val="0"/>
              </a:spcBef>
              <a:spcAft>
                <a:spcPts val="0"/>
              </a:spcAft>
              <a:buSzPts val="1600"/>
              <a:buNone/>
              <a:defRPr/>
            </a:lvl6pPr>
            <a:lvl7pPr lvl="6" rtl="0" algn="l">
              <a:lnSpc>
                <a:spcPct val="130000"/>
              </a:lnSpc>
              <a:spcBef>
                <a:spcPts val="0"/>
              </a:spcBef>
              <a:spcAft>
                <a:spcPts val="0"/>
              </a:spcAft>
              <a:buSzPts val="1600"/>
              <a:buNone/>
              <a:defRPr/>
            </a:lvl7pPr>
            <a:lvl8pPr lvl="7" rtl="0" algn="l">
              <a:lnSpc>
                <a:spcPct val="130000"/>
              </a:lnSpc>
              <a:spcBef>
                <a:spcPts val="0"/>
              </a:spcBef>
              <a:spcAft>
                <a:spcPts val="0"/>
              </a:spcAft>
              <a:buSzPts val="1600"/>
              <a:buNone/>
              <a:defRPr/>
            </a:lvl8pPr>
            <a:lvl9pPr lvl="8" rtl="0" algn="l">
              <a:lnSpc>
                <a:spcPct val="130000"/>
              </a:lnSpc>
              <a:spcBef>
                <a:spcPts val="0"/>
              </a:spcBef>
              <a:spcAft>
                <a:spcPts val="0"/>
              </a:spcAft>
              <a:buSzPts val="1600"/>
              <a:buNone/>
              <a:defRPr/>
            </a:lvl9pPr>
          </a:lstStyle>
          <a:p/>
        </p:txBody>
      </p:sp>
      <p:sp>
        <p:nvSpPr>
          <p:cNvPr id="94" name="Google Shape;94;p18"/>
          <p:cNvSpPr txBox="1"/>
          <p:nvPr>
            <p:ph idx="6" type="body"/>
          </p:nvPr>
        </p:nvSpPr>
        <p:spPr>
          <a:xfrm>
            <a:off x="458975" y="3584300"/>
            <a:ext cx="3951000" cy="630900"/>
          </a:xfrm>
          <a:prstGeom prst="rect">
            <a:avLst/>
          </a:prstGeom>
          <a:noFill/>
          <a:ln>
            <a:noFill/>
          </a:ln>
        </p:spPr>
        <p:txBody>
          <a:bodyPr anchorCtr="0" anchor="t" bIns="0" lIns="0" spcFirstLastPara="1" rIns="0" wrap="square" tIns="0">
            <a:noAutofit/>
          </a:bodyPr>
          <a:lstStyle>
            <a:lvl1pPr indent="-342900" lvl="0" marL="457200" rtl="0" algn="l">
              <a:lnSpc>
                <a:spcPct val="130000"/>
              </a:lnSpc>
              <a:spcBef>
                <a:spcPts val="0"/>
              </a:spcBef>
              <a:spcAft>
                <a:spcPts val="0"/>
              </a:spcAft>
              <a:buSzPts val="1800"/>
              <a:buChar char="●"/>
              <a:defRPr/>
            </a:lvl1pPr>
            <a:lvl2pPr indent="-342900" lvl="1" marL="914400" rtl="0" algn="l">
              <a:lnSpc>
                <a:spcPct val="130000"/>
              </a:lnSpc>
              <a:spcBef>
                <a:spcPts val="1100"/>
              </a:spcBef>
              <a:spcAft>
                <a:spcPts val="0"/>
              </a:spcAft>
              <a:buSzPts val="1800"/>
              <a:buChar char="–"/>
              <a:defRPr/>
            </a:lvl2pPr>
            <a:lvl3pPr indent="-330200" lvl="2" marL="1371600" rtl="0" algn="l">
              <a:lnSpc>
                <a:spcPct val="130000"/>
              </a:lnSpc>
              <a:spcBef>
                <a:spcPts val="1100"/>
              </a:spcBef>
              <a:spcAft>
                <a:spcPts val="0"/>
              </a:spcAft>
              <a:buSzPts val="1600"/>
              <a:buChar char="–"/>
              <a:defRPr/>
            </a:lvl3pPr>
            <a:lvl4pPr indent="-330200" lvl="3" marL="1828800" rtl="0" algn="l">
              <a:lnSpc>
                <a:spcPct val="130000"/>
              </a:lnSpc>
              <a:spcBef>
                <a:spcPts val="900"/>
              </a:spcBef>
              <a:spcAft>
                <a:spcPts val="0"/>
              </a:spcAft>
              <a:buSzPts val="1600"/>
              <a:buChar char="–"/>
              <a:defRPr/>
            </a:lvl4pPr>
            <a:lvl5pPr indent="-330200" lvl="4" marL="2286000" rtl="0" algn="l">
              <a:lnSpc>
                <a:spcPct val="130000"/>
              </a:lnSpc>
              <a:spcBef>
                <a:spcPts val="900"/>
              </a:spcBef>
              <a:spcAft>
                <a:spcPts val="0"/>
              </a:spcAft>
              <a:buSzPts val="1600"/>
              <a:buChar char="–"/>
              <a:defRPr/>
            </a:lvl5pPr>
            <a:lvl6pPr indent="-330200" lvl="5" marL="2743200" rtl="0" algn="l">
              <a:lnSpc>
                <a:spcPct val="130000"/>
              </a:lnSpc>
              <a:spcBef>
                <a:spcPts val="700"/>
              </a:spcBef>
              <a:spcAft>
                <a:spcPts val="0"/>
              </a:spcAft>
              <a:buSzPts val="1600"/>
              <a:buChar char="–"/>
              <a:defRPr/>
            </a:lvl6pPr>
            <a:lvl7pPr indent="-330200" lvl="6" marL="3200400" rtl="0" algn="l">
              <a:lnSpc>
                <a:spcPct val="130000"/>
              </a:lnSpc>
              <a:spcBef>
                <a:spcPts val="700"/>
              </a:spcBef>
              <a:spcAft>
                <a:spcPts val="0"/>
              </a:spcAft>
              <a:buSzPts val="1600"/>
              <a:buChar char="–"/>
              <a:defRPr/>
            </a:lvl7pPr>
            <a:lvl8pPr indent="-330200" lvl="7" marL="3657600" rtl="0" algn="l">
              <a:lnSpc>
                <a:spcPct val="130000"/>
              </a:lnSpc>
              <a:spcBef>
                <a:spcPts val="400"/>
              </a:spcBef>
              <a:spcAft>
                <a:spcPts val="0"/>
              </a:spcAft>
              <a:buSzPts val="1600"/>
              <a:buChar char="–"/>
              <a:defRPr/>
            </a:lvl8pPr>
            <a:lvl9pPr indent="-330200" lvl="8" marL="4114800" rtl="0" algn="l">
              <a:lnSpc>
                <a:spcPct val="130000"/>
              </a:lnSpc>
              <a:spcBef>
                <a:spcPts val="400"/>
              </a:spcBef>
              <a:spcAft>
                <a:spcPts val="200"/>
              </a:spcAft>
              <a:buSzPts val="1600"/>
              <a:buChar char="–"/>
              <a:defRPr/>
            </a:lvl9pPr>
          </a:lstStyle>
          <a:p/>
        </p:txBody>
      </p:sp>
      <p:sp>
        <p:nvSpPr>
          <p:cNvPr id="95" name="Google Shape;95;p18"/>
          <p:cNvSpPr txBox="1"/>
          <p:nvPr>
            <p:ph idx="7" type="subTitle"/>
          </p:nvPr>
        </p:nvSpPr>
        <p:spPr>
          <a:xfrm>
            <a:off x="4734000" y="2952375"/>
            <a:ext cx="3128400" cy="453300"/>
          </a:xfrm>
          <a:prstGeom prst="rect">
            <a:avLst/>
          </a:prstGeom>
          <a:solidFill>
            <a:schemeClr val="accent4"/>
          </a:solidFill>
          <a:ln>
            <a:noFill/>
          </a:ln>
        </p:spPr>
        <p:txBody>
          <a:bodyPr anchorCtr="0" anchor="t" bIns="101575" lIns="101575" spcFirstLastPara="1" rIns="101575" wrap="square" tIns="100000">
            <a:noAutofit/>
          </a:bodyPr>
          <a:lstStyle>
            <a:lvl1pPr lvl="0" rtl="0" algn="l">
              <a:lnSpc>
                <a:spcPct val="130000"/>
              </a:lnSpc>
              <a:spcBef>
                <a:spcPts val="0"/>
              </a:spcBef>
              <a:spcAft>
                <a:spcPts val="0"/>
              </a:spcAft>
              <a:buSzPts val="1800"/>
              <a:buNone/>
              <a:defRPr>
                <a:solidFill>
                  <a:schemeClr val="lt1"/>
                </a:solidFill>
                <a:latin typeface="Montserrat SemiBold"/>
                <a:ea typeface="Montserrat SemiBold"/>
                <a:cs typeface="Montserrat SemiBold"/>
                <a:sym typeface="Montserrat SemiBold"/>
              </a:defRPr>
            </a:lvl1pPr>
            <a:lvl2pPr lvl="1" rtl="0" algn="l">
              <a:lnSpc>
                <a:spcPct val="130000"/>
              </a:lnSpc>
              <a:spcBef>
                <a:spcPts val="0"/>
              </a:spcBef>
              <a:spcAft>
                <a:spcPts val="0"/>
              </a:spcAft>
              <a:buSzPts val="1800"/>
              <a:buNone/>
              <a:defRPr/>
            </a:lvl2pPr>
            <a:lvl3pPr lvl="2" rtl="0" algn="l">
              <a:lnSpc>
                <a:spcPct val="130000"/>
              </a:lnSpc>
              <a:spcBef>
                <a:spcPts val="0"/>
              </a:spcBef>
              <a:spcAft>
                <a:spcPts val="0"/>
              </a:spcAft>
              <a:buSzPts val="1600"/>
              <a:buNone/>
              <a:defRPr/>
            </a:lvl3pPr>
            <a:lvl4pPr lvl="3" rtl="0" algn="l">
              <a:lnSpc>
                <a:spcPct val="130000"/>
              </a:lnSpc>
              <a:spcBef>
                <a:spcPts val="0"/>
              </a:spcBef>
              <a:spcAft>
                <a:spcPts val="0"/>
              </a:spcAft>
              <a:buSzPts val="1600"/>
              <a:buNone/>
              <a:defRPr/>
            </a:lvl4pPr>
            <a:lvl5pPr lvl="4" rtl="0" algn="l">
              <a:lnSpc>
                <a:spcPct val="130000"/>
              </a:lnSpc>
              <a:spcBef>
                <a:spcPts val="0"/>
              </a:spcBef>
              <a:spcAft>
                <a:spcPts val="0"/>
              </a:spcAft>
              <a:buSzPts val="1600"/>
              <a:buNone/>
              <a:defRPr/>
            </a:lvl5pPr>
            <a:lvl6pPr lvl="5" rtl="0" algn="l">
              <a:lnSpc>
                <a:spcPct val="130000"/>
              </a:lnSpc>
              <a:spcBef>
                <a:spcPts val="0"/>
              </a:spcBef>
              <a:spcAft>
                <a:spcPts val="0"/>
              </a:spcAft>
              <a:buSzPts val="1600"/>
              <a:buNone/>
              <a:defRPr/>
            </a:lvl6pPr>
            <a:lvl7pPr lvl="6" rtl="0" algn="l">
              <a:lnSpc>
                <a:spcPct val="130000"/>
              </a:lnSpc>
              <a:spcBef>
                <a:spcPts val="0"/>
              </a:spcBef>
              <a:spcAft>
                <a:spcPts val="0"/>
              </a:spcAft>
              <a:buSzPts val="1600"/>
              <a:buNone/>
              <a:defRPr/>
            </a:lvl7pPr>
            <a:lvl8pPr lvl="7" rtl="0" algn="l">
              <a:lnSpc>
                <a:spcPct val="130000"/>
              </a:lnSpc>
              <a:spcBef>
                <a:spcPts val="0"/>
              </a:spcBef>
              <a:spcAft>
                <a:spcPts val="0"/>
              </a:spcAft>
              <a:buSzPts val="1600"/>
              <a:buNone/>
              <a:defRPr/>
            </a:lvl8pPr>
            <a:lvl9pPr lvl="8" rtl="0" algn="l">
              <a:lnSpc>
                <a:spcPct val="130000"/>
              </a:lnSpc>
              <a:spcBef>
                <a:spcPts val="0"/>
              </a:spcBef>
              <a:spcAft>
                <a:spcPts val="0"/>
              </a:spcAft>
              <a:buSzPts val="1600"/>
              <a:buNone/>
              <a:defRPr/>
            </a:lvl9pPr>
          </a:lstStyle>
          <a:p/>
        </p:txBody>
      </p:sp>
      <p:sp>
        <p:nvSpPr>
          <p:cNvPr id="96" name="Google Shape;96;p18"/>
          <p:cNvSpPr txBox="1"/>
          <p:nvPr>
            <p:ph idx="8" type="body"/>
          </p:nvPr>
        </p:nvSpPr>
        <p:spPr>
          <a:xfrm>
            <a:off x="4734000" y="3584300"/>
            <a:ext cx="3951000" cy="630900"/>
          </a:xfrm>
          <a:prstGeom prst="rect">
            <a:avLst/>
          </a:prstGeom>
          <a:noFill/>
          <a:ln>
            <a:noFill/>
          </a:ln>
        </p:spPr>
        <p:txBody>
          <a:bodyPr anchorCtr="0" anchor="t" bIns="0" lIns="0" spcFirstLastPara="1" rIns="0" wrap="square" tIns="0">
            <a:noAutofit/>
          </a:bodyPr>
          <a:lstStyle>
            <a:lvl1pPr indent="-342900" lvl="0" marL="457200" rtl="0" algn="l">
              <a:lnSpc>
                <a:spcPct val="130000"/>
              </a:lnSpc>
              <a:spcBef>
                <a:spcPts val="0"/>
              </a:spcBef>
              <a:spcAft>
                <a:spcPts val="0"/>
              </a:spcAft>
              <a:buSzPts val="1800"/>
              <a:buChar char="●"/>
              <a:defRPr/>
            </a:lvl1pPr>
            <a:lvl2pPr indent="-342900" lvl="1" marL="914400" rtl="0" algn="l">
              <a:lnSpc>
                <a:spcPct val="130000"/>
              </a:lnSpc>
              <a:spcBef>
                <a:spcPts val="1100"/>
              </a:spcBef>
              <a:spcAft>
                <a:spcPts val="0"/>
              </a:spcAft>
              <a:buSzPts val="1800"/>
              <a:buChar char="–"/>
              <a:defRPr/>
            </a:lvl2pPr>
            <a:lvl3pPr indent="-330200" lvl="2" marL="1371600" rtl="0" algn="l">
              <a:lnSpc>
                <a:spcPct val="130000"/>
              </a:lnSpc>
              <a:spcBef>
                <a:spcPts val="1100"/>
              </a:spcBef>
              <a:spcAft>
                <a:spcPts val="0"/>
              </a:spcAft>
              <a:buSzPts val="1600"/>
              <a:buChar char="–"/>
              <a:defRPr/>
            </a:lvl3pPr>
            <a:lvl4pPr indent="-330200" lvl="3" marL="1828800" rtl="0" algn="l">
              <a:lnSpc>
                <a:spcPct val="130000"/>
              </a:lnSpc>
              <a:spcBef>
                <a:spcPts val="900"/>
              </a:spcBef>
              <a:spcAft>
                <a:spcPts val="0"/>
              </a:spcAft>
              <a:buSzPts val="1600"/>
              <a:buChar char="–"/>
              <a:defRPr/>
            </a:lvl4pPr>
            <a:lvl5pPr indent="-330200" lvl="4" marL="2286000" rtl="0" algn="l">
              <a:lnSpc>
                <a:spcPct val="130000"/>
              </a:lnSpc>
              <a:spcBef>
                <a:spcPts val="900"/>
              </a:spcBef>
              <a:spcAft>
                <a:spcPts val="0"/>
              </a:spcAft>
              <a:buSzPts val="1600"/>
              <a:buChar char="–"/>
              <a:defRPr/>
            </a:lvl5pPr>
            <a:lvl6pPr indent="-330200" lvl="5" marL="2743200" rtl="0" algn="l">
              <a:lnSpc>
                <a:spcPct val="130000"/>
              </a:lnSpc>
              <a:spcBef>
                <a:spcPts val="700"/>
              </a:spcBef>
              <a:spcAft>
                <a:spcPts val="0"/>
              </a:spcAft>
              <a:buSzPts val="1600"/>
              <a:buChar char="–"/>
              <a:defRPr/>
            </a:lvl6pPr>
            <a:lvl7pPr indent="-330200" lvl="6" marL="3200400" rtl="0" algn="l">
              <a:lnSpc>
                <a:spcPct val="130000"/>
              </a:lnSpc>
              <a:spcBef>
                <a:spcPts val="700"/>
              </a:spcBef>
              <a:spcAft>
                <a:spcPts val="0"/>
              </a:spcAft>
              <a:buSzPts val="1600"/>
              <a:buChar char="–"/>
              <a:defRPr/>
            </a:lvl7pPr>
            <a:lvl8pPr indent="-330200" lvl="7" marL="3657600" rtl="0" algn="l">
              <a:lnSpc>
                <a:spcPct val="130000"/>
              </a:lnSpc>
              <a:spcBef>
                <a:spcPts val="400"/>
              </a:spcBef>
              <a:spcAft>
                <a:spcPts val="0"/>
              </a:spcAft>
              <a:buSzPts val="1600"/>
              <a:buChar char="–"/>
              <a:defRPr/>
            </a:lvl8pPr>
            <a:lvl9pPr indent="-330200" lvl="8" marL="4114800" rtl="0" algn="l">
              <a:lnSpc>
                <a:spcPct val="130000"/>
              </a:lnSpc>
              <a:spcBef>
                <a:spcPts val="400"/>
              </a:spcBef>
              <a:spcAft>
                <a:spcPts val="200"/>
              </a:spcAft>
              <a:buSzPts val="1600"/>
              <a:buChar char="–"/>
              <a:defRPr/>
            </a:lvl9pPr>
          </a:lstStyle>
          <a:p/>
        </p:txBody>
      </p:sp>
      <p:sp>
        <p:nvSpPr>
          <p:cNvPr id="97" name="Google Shape;97;p18"/>
          <p:cNvSpPr txBox="1"/>
          <p:nvPr>
            <p:ph idx="12" type="sldNum"/>
          </p:nvPr>
        </p:nvSpPr>
        <p:spPr>
          <a:xfrm>
            <a:off x="458971" y="4793325"/>
            <a:ext cx="720000" cy="180000"/>
          </a:xfrm>
          <a:prstGeom prst="rect">
            <a:avLst/>
          </a:prstGeom>
          <a:noFill/>
          <a:ln>
            <a:noFill/>
          </a:ln>
        </p:spPr>
        <p:txBody>
          <a:bodyPr anchorCtr="0" anchor="t" bIns="0" lIns="0" spcFirstLastPara="1" rIns="0" wrap="square" tIns="0">
            <a:noAutofit/>
          </a:bodyPr>
          <a:lstStyle>
            <a:lvl1pPr indent="0" lvl="0"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1pPr>
            <a:lvl2pPr indent="0" lvl="1"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2pPr>
            <a:lvl3pPr indent="0" lvl="2"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3pPr>
            <a:lvl4pPr indent="0" lvl="3"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4pPr>
            <a:lvl5pPr indent="0" lvl="4"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5pPr>
            <a:lvl6pPr indent="0" lvl="5"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6pPr>
            <a:lvl7pPr indent="0" lvl="6"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7pPr>
            <a:lvl8pPr indent="0" lvl="7"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8pPr>
            <a:lvl9pPr indent="0" lvl="8" marL="0" marR="0" rtl="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2"/>
        </a:solidFill>
      </p:bgPr>
    </p:bg>
    <p:spTree>
      <p:nvGrpSpPr>
        <p:cNvPr id="98" name="Shape 98"/>
        <p:cNvGrpSpPr/>
        <p:nvPr/>
      </p:nvGrpSpPr>
      <p:grpSpPr>
        <a:xfrm>
          <a:off x="0" y="0"/>
          <a:ext cx="0" cy="0"/>
          <a:chOff x="0" y="0"/>
          <a:chExt cx="0" cy="0"/>
        </a:xfrm>
      </p:grpSpPr>
      <p:sp>
        <p:nvSpPr>
          <p:cNvPr id="99" name="Google Shape;99;p19"/>
          <p:cNvSpPr txBox="1"/>
          <p:nvPr>
            <p:ph type="title"/>
          </p:nvPr>
        </p:nvSpPr>
        <p:spPr>
          <a:xfrm>
            <a:off x="490250" y="1099725"/>
            <a:ext cx="8194800" cy="34413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rgbClr val="4B3241"/>
              </a:buClr>
              <a:buSzPts val="4000"/>
              <a:buFont typeface="Montserrat SemiBold"/>
              <a:buNone/>
              <a:defRPr b="0" i="1" sz="4000">
                <a:solidFill>
                  <a:srgbClr val="4B3241"/>
                </a:solidFill>
                <a:latin typeface="Montserrat SemiBold"/>
                <a:ea typeface="Montserrat SemiBold"/>
                <a:cs typeface="Montserrat SemiBold"/>
                <a:sym typeface="Montserrat SemiBold"/>
              </a:defRPr>
            </a:lvl1pPr>
            <a:lvl2pPr lvl="1" rtl="0" algn="l">
              <a:lnSpc>
                <a:spcPct val="100000"/>
              </a:lnSpc>
              <a:spcBef>
                <a:spcPts val="0"/>
              </a:spcBef>
              <a:spcAft>
                <a:spcPts val="0"/>
              </a:spcAft>
              <a:buClr>
                <a:srgbClr val="4B3241"/>
              </a:buClr>
              <a:buSzPts val="4000"/>
              <a:buFont typeface="Montserrat SemiBold"/>
              <a:buNone/>
              <a:defRPr sz="4000">
                <a:solidFill>
                  <a:srgbClr val="4B3241"/>
                </a:solidFill>
                <a:latin typeface="Montserrat SemiBold"/>
                <a:ea typeface="Montserrat SemiBold"/>
                <a:cs typeface="Montserrat SemiBold"/>
                <a:sym typeface="Montserrat SemiBold"/>
              </a:defRPr>
            </a:lvl2pPr>
            <a:lvl3pPr lvl="2" rtl="0" algn="l">
              <a:lnSpc>
                <a:spcPct val="100000"/>
              </a:lnSpc>
              <a:spcBef>
                <a:spcPts val="0"/>
              </a:spcBef>
              <a:spcAft>
                <a:spcPts val="0"/>
              </a:spcAft>
              <a:buClr>
                <a:srgbClr val="4B3241"/>
              </a:buClr>
              <a:buSzPts val="4000"/>
              <a:buFont typeface="Montserrat SemiBold"/>
              <a:buNone/>
              <a:defRPr sz="4000">
                <a:solidFill>
                  <a:srgbClr val="4B3241"/>
                </a:solidFill>
                <a:latin typeface="Montserrat SemiBold"/>
                <a:ea typeface="Montserrat SemiBold"/>
                <a:cs typeface="Montserrat SemiBold"/>
                <a:sym typeface="Montserrat SemiBold"/>
              </a:defRPr>
            </a:lvl3pPr>
            <a:lvl4pPr lvl="3" rtl="0" algn="l">
              <a:lnSpc>
                <a:spcPct val="100000"/>
              </a:lnSpc>
              <a:spcBef>
                <a:spcPts val="0"/>
              </a:spcBef>
              <a:spcAft>
                <a:spcPts val="0"/>
              </a:spcAft>
              <a:buClr>
                <a:srgbClr val="4B3241"/>
              </a:buClr>
              <a:buSzPts val="4000"/>
              <a:buFont typeface="Montserrat SemiBold"/>
              <a:buNone/>
              <a:defRPr sz="4000">
                <a:solidFill>
                  <a:srgbClr val="4B3241"/>
                </a:solidFill>
                <a:latin typeface="Montserrat SemiBold"/>
                <a:ea typeface="Montserrat SemiBold"/>
                <a:cs typeface="Montserrat SemiBold"/>
                <a:sym typeface="Montserrat SemiBold"/>
              </a:defRPr>
            </a:lvl4pPr>
            <a:lvl5pPr lvl="4" rtl="0" algn="l">
              <a:lnSpc>
                <a:spcPct val="100000"/>
              </a:lnSpc>
              <a:spcBef>
                <a:spcPts val="0"/>
              </a:spcBef>
              <a:spcAft>
                <a:spcPts val="0"/>
              </a:spcAft>
              <a:buClr>
                <a:srgbClr val="4B3241"/>
              </a:buClr>
              <a:buSzPts val="4000"/>
              <a:buFont typeface="Montserrat SemiBold"/>
              <a:buNone/>
              <a:defRPr sz="4000">
                <a:solidFill>
                  <a:srgbClr val="4B3241"/>
                </a:solidFill>
                <a:latin typeface="Montserrat SemiBold"/>
                <a:ea typeface="Montserrat SemiBold"/>
                <a:cs typeface="Montserrat SemiBold"/>
                <a:sym typeface="Montserrat SemiBold"/>
              </a:defRPr>
            </a:lvl5pPr>
            <a:lvl6pPr lvl="5" rtl="0" algn="l">
              <a:lnSpc>
                <a:spcPct val="100000"/>
              </a:lnSpc>
              <a:spcBef>
                <a:spcPts val="0"/>
              </a:spcBef>
              <a:spcAft>
                <a:spcPts val="0"/>
              </a:spcAft>
              <a:buClr>
                <a:srgbClr val="4B3241"/>
              </a:buClr>
              <a:buSzPts val="4000"/>
              <a:buFont typeface="Montserrat SemiBold"/>
              <a:buNone/>
              <a:defRPr sz="4000">
                <a:solidFill>
                  <a:srgbClr val="4B3241"/>
                </a:solidFill>
                <a:latin typeface="Montserrat SemiBold"/>
                <a:ea typeface="Montserrat SemiBold"/>
                <a:cs typeface="Montserrat SemiBold"/>
                <a:sym typeface="Montserrat SemiBold"/>
              </a:defRPr>
            </a:lvl6pPr>
            <a:lvl7pPr lvl="6" rtl="0" algn="l">
              <a:lnSpc>
                <a:spcPct val="100000"/>
              </a:lnSpc>
              <a:spcBef>
                <a:spcPts val="0"/>
              </a:spcBef>
              <a:spcAft>
                <a:spcPts val="0"/>
              </a:spcAft>
              <a:buClr>
                <a:srgbClr val="4B3241"/>
              </a:buClr>
              <a:buSzPts val="4000"/>
              <a:buFont typeface="Montserrat SemiBold"/>
              <a:buNone/>
              <a:defRPr sz="4000">
                <a:solidFill>
                  <a:srgbClr val="4B3241"/>
                </a:solidFill>
                <a:latin typeface="Montserrat SemiBold"/>
                <a:ea typeface="Montserrat SemiBold"/>
                <a:cs typeface="Montserrat SemiBold"/>
                <a:sym typeface="Montserrat SemiBold"/>
              </a:defRPr>
            </a:lvl7pPr>
            <a:lvl8pPr lvl="7" rtl="0" algn="l">
              <a:lnSpc>
                <a:spcPct val="100000"/>
              </a:lnSpc>
              <a:spcBef>
                <a:spcPts val="0"/>
              </a:spcBef>
              <a:spcAft>
                <a:spcPts val="0"/>
              </a:spcAft>
              <a:buClr>
                <a:srgbClr val="4B3241"/>
              </a:buClr>
              <a:buSzPts val="4000"/>
              <a:buFont typeface="Montserrat SemiBold"/>
              <a:buNone/>
              <a:defRPr sz="4000">
                <a:solidFill>
                  <a:srgbClr val="4B3241"/>
                </a:solidFill>
                <a:latin typeface="Montserrat SemiBold"/>
                <a:ea typeface="Montserrat SemiBold"/>
                <a:cs typeface="Montserrat SemiBold"/>
                <a:sym typeface="Montserrat SemiBold"/>
              </a:defRPr>
            </a:lvl8pPr>
            <a:lvl9pPr lvl="8" rtl="0" algn="l">
              <a:lnSpc>
                <a:spcPct val="100000"/>
              </a:lnSpc>
              <a:spcBef>
                <a:spcPts val="0"/>
              </a:spcBef>
              <a:spcAft>
                <a:spcPts val="0"/>
              </a:spcAft>
              <a:buClr>
                <a:srgbClr val="4B3241"/>
              </a:buClr>
              <a:buSzPts val="4000"/>
              <a:buFont typeface="Montserrat SemiBold"/>
              <a:buNone/>
              <a:defRPr sz="4000">
                <a:solidFill>
                  <a:srgbClr val="4B3241"/>
                </a:solidFill>
                <a:latin typeface="Montserrat SemiBold"/>
                <a:ea typeface="Montserrat SemiBold"/>
                <a:cs typeface="Montserrat SemiBold"/>
                <a:sym typeface="Montserrat SemiBold"/>
              </a:defRPr>
            </a:lvl9pPr>
          </a:lstStyle>
          <a:p/>
        </p:txBody>
      </p:sp>
      <p:sp>
        <p:nvSpPr>
          <p:cNvPr id="100" name="Google Shape;100;p19"/>
          <p:cNvSpPr txBox="1"/>
          <p:nvPr>
            <p:ph idx="1" type="subTitle"/>
          </p:nvPr>
        </p:nvSpPr>
        <p:spPr>
          <a:xfrm>
            <a:off x="474525" y="3969500"/>
            <a:ext cx="3935400" cy="954000"/>
          </a:xfrm>
          <a:prstGeom prst="rect">
            <a:avLst/>
          </a:prstGeom>
          <a:noFill/>
          <a:ln>
            <a:noFill/>
          </a:ln>
        </p:spPr>
        <p:txBody>
          <a:bodyPr anchorCtr="0" anchor="b" bIns="0" lIns="0" spcFirstLastPara="1" rIns="0" wrap="square" tIns="0">
            <a:noAutofit/>
          </a:bodyPr>
          <a:lstStyle>
            <a:lvl1pPr lvl="0" rtl="0" algn="l">
              <a:lnSpc>
                <a:spcPct val="140000"/>
              </a:lnSpc>
              <a:spcBef>
                <a:spcPts val="1100"/>
              </a:spcBef>
              <a:spcAft>
                <a:spcPts val="0"/>
              </a:spcAft>
              <a:buSzPts val="1800"/>
              <a:buNone/>
              <a:defRPr sz="1600">
                <a:solidFill>
                  <a:srgbClr val="4B3241"/>
                </a:solidFill>
                <a:latin typeface="Montserrat SemiBold"/>
                <a:ea typeface="Montserrat SemiBold"/>
                <a:cs typeface="Montserrat SemiBold"/>
                <a:sym typeface="Montserrat SemiBold"/>
              </a:defRPr>
            </a:lvl1pPr>
            <a:lvl2pPr lvl="1" rtl="0" algn="l">
              <a:lnSpc>
                <a:spcPct val="130000"/>
              </a:lnSpc>
              <a:spcBef>
                <a:spcPts val="0"/>
              </a:spcBef>
              <a:spcAft>
                <a:spcPts val="0"/>
              </a:spcAft>
              <a:buSzPts val="1800"/>
              <a:buNone/>
              <a:defRPr>
                <a:solidFill>
                  <a:srgbClr val="4B3241"/>
                </a:solidFill>
              </a:defRPr>
            </a:lvl2pPr>
            <a:lvl3pPr lvl="2" rtl="0" algn="l">
              <a:lnSpc>
                <a:spcPct val="130000"/>
              </a:lnSpc>
              <a:spcBef>
                <a:spcPts val="1100"/>
              </a:spcBef>
              <a:spcAft>
                <a:spcPts val="0"/>
              </a:spcAft>
              <a:buSzPts val="1600"/>
              <a:buNone/>
              <a:defRPr>
                <a:solidFill>
                  <a:srgbClr val="4B3241"/>
                </a:solidFill>
              </a:defRPr>
            </a:lvl3pPr>
            <a:lvl4pPr lvl="3" rtl="0" algn="l">
              <a:lnSpc>
                <a:spcPct val="130000"/>
              </a:lnSpc>
              <a:spcBef>
                <a:spcPts val="1100"/>
              </a:spcBef>
              <a:spcAft>
                <a:spcPts val="0"/>
              </a:spcAft>
              <a:buSzPts val="1600"/>
              <a:buNone/>
              <a:defRPr>
                <a:solidFill>
                  <a:srgbClr val="4B3241"/>
                </a:solidFill>
              </a:defRPr>
            </a:lvl4pPr>
            <a:lvl5pPr lvl="4" rtl="0" algn="l">
              <a:lnSpc>
                <a:spcPct val="130000"/>
              </a:lnSpc>
              <a:spcBef>
                <a:spcPts val="1100"/>
              </a:spcBef>
              <a:spcAft>
                <a:spcPts val="0"/>
              </a:spcAft>
              <a:buSzPts val="1600"/>
              <a:buNone/>
              <a:defRPr>
                <a:solidFill>
                  <a:srgbClr val="4B3241"/>
                </a:solidFill>
              </a:defRPr>
            </a:lvl5pPr>
            <a:lvl6pPr lvl="5" rtl="0" algn="l">
              <a:lnSpc>
                <a:spcPct val="130000"/>
              </a:lnSpc>
              <a:spcBef>
                <a:spcPts val="1100"/>
              </a:spcBef>
              <a:spcAft>
                <a:spcPts val="0"/>
              </a:spcAft>
              <a:buSzPts val="1600"/>
              <a:buNone/>
              <a:defRPr>
                <a:solidFill>
                  <a:srgbClr val="4B3241"/>
                </a:solidFill>
              </a:defRPr>
            </a:lvl6pPr>
            <a:lvl7pPr lvl="6" rtl="0" algn="l">
              <a:lnSpc>
                <a:spcPct val="130000"/>
              </a:lnSpc>
              <a:spcBef>
                <a:spcPts val="1100"/>
              </a:spcBef>
              <a:spcAft>
                <a:spcPts val="0"/>
              </a:spcAft>
              <a:buSzPts val="1600"/>
              <a:buNone/>
              <a:defRPr>
                <a:solidFill>
                  <a:srgbClr val="4B3241"/>
                </a:solidFill>
              </a:defRPr>
            </a:lvl7pPr>
            <a:lvl8pPr lvl="7" rtl="0" algn="l">
              <a:lnSpc>
                <a:spcPct val="130000"/>
              </a:lnSpc>
              <a:spcBef>
                <a:spcPts val="1100"/>
              </a:spcBef>
              <a:spcAft>
                <a:spcPts val="0"/>
              </a:spcAft>
              <a:buSzPts val="1600"/>
              <a:buNone/>
              <a:defRPr>
                <a:solidFill>
                  <a:srgbClr val="4B3241"/>
                </a:solidFill>
              </a:defRPr>
            </a:lvl8pPr>
            <a:lvl9pPr lvl="8" rtl="0" algn="l">
              <a:lnSpc>
                <a:spcPct val="130000"/>
              </a:lnSpc>
              <a:spcBef>
                <a:spcPts val="1100"/>
              </a:spcBef>
              <a:spcAft>
                <a:spcPts val="1100"/>
              </a:spcAft>
              <a:buSzPts val="1600"/>
              <a:buNone/>
              <a:defRPr>
                <a:solidFill>
                  <a:srgbClr val="4B3241"/>
                </a:solidFill>
              </a:defRPr>
            </a:lvl9pPr>
          </a:lstStyle>
          <a:p/>
        </p:txBody>
      </p:sp>
      <p:pic>
        <p:nvPicPr>
          <p:cNvPr id="101" name="Google Shape;101;p19"/>
          <p:cNvPicPr preferRelativeResize="0"/>
          <p:nvPr/>
        </p:nvPicPr>
        <p:blipFill rotWithShape="1">
          <a:blip r:embed="rId2">
            <a:alphaModFix/>
          </a:blip>
          <a:srcRect b="0" l="9" r="0" t="0"/>
          <a:stretch/>
        </p:blipFill>
        <p:spPr>
          <a:xfrm>
            <a:off x="8704149" y="4502953"/>
            <a:ext cx="168320" cy="314384"/>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5">
    <p:bg>
      <p:bgPr>
        <a:solidFill>
          <a:schemeClr val="accent1"/>
        </a:solidFill>
      </p:bgPr>
    </p:bg>
    <p:spTree>
      <p:nvGrpSpPr>
        <p:cNvPr id="102" name="Shape 102"/>
        <p:cNvGrpSpPr/>
        <p:nvPr/>
      </p:nvGrpSpPr>
      <p:grpSpPr>
        <a:xfrm>
          <a:off x="0" y="0"/>
          <a:ext cx="0" cy="0"/>
          <a:chOff x="0" y="0"/>
          <a:chExt cx="0" cy="0"/>
        </a:xfrm>
      </p:grpSpPr>
      <p:sp>
        <p:nvSpPr>
          <p:cNvPr id="103" name="Google Shape;103;p20"/>
          <p:cNvSpPr txBox="1"/>
          <p:nvPr>
            <p:ph type="ctrTitle"/>
          </p:nvPr>
        </p:nvSpPr>
        <p:spPr>
          <a:xfrm>
            <a:off x="458975" y="1438150"/>
            <a:ext cx="8226000" cy="18615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chemeClr val="lt1"/>
              </a:buClr>
              <a:buSzPts val="3300"/>
              <a:buFont typeface="Montserrat SemiBold"/>
              <a:buNone/>
              <a:defRPr b="0" sz="3300">
                <a:solidFill>
                  <a:schemeClr val="lt1"/>
                </a:solidFill>
                <a:latin typeface="Montserrat SemiBold"/>
                <a:ea typeface="Montserrat SemiBold"/>
                <a:cs typeface="Montserrat SemiBold"/>
                <a:sym typeface="Montserrat SemiBold"/>
              </a:defRPr>
            </a:lvl1pPr>
            <a:lvl2pPr lvl="1" rtl="0" algn="ctr">
              <a:lnSpc>
                <a:spcPct val="100000"/>
              </a:lnSpc>
              <a:spcBef>
                <a:spcPts val="0"/>
              </a:spcBef>
              <a:spcAft>
                <a:spcPts val="0"/>
              </a:spcAft>
              <a:buClr>
                <a:schemeClr val="lt1"/>
              </a:buClr>
              <a:buSzPts val="5800"/>
              <a:buNone/>
              <a:defRPr sz="5800">
                <a:solidFill>
                  <a:schemeClr val="lt1"/>
                </a:solidFill>
              </a:defRPr>
            </a:lvl2pPr>
            <a:lvl3pPr lvl="2" rtl="0" algn="ctr">
              <a:lnSpc>
                <a:spcPct val="100000"/>
              </a:lnSpc>
              <a:spcBef>
                <a:spcPts val="0"/>
              </a:spcBef>
              <a:spcAft>
                <a:spcPts val="0"/>
              </a:spcAft>
              <a:buClr>
                <a:schemeClr val="lt1"/>
              </a:buClr>
              <a:buSzPts val="5800"/>
              <a:buNone/>
              <a:defRPr sz="5800">
                <a:solidFill>
                  <a:schemeClr val="lt1"/>
                </a:solidFill>
              </a:defRPr>
            </a:lvl3pPr>
            <a:lvl4pPr lvl="3" rtl="0" algn="ctr">
              <a:lnSpc>
                <a:spcPct val="100000"/>
              </a:lnSpc>
              <a:spcBef>
                <a:spcPts val="0"/>
              </a:spcBef>
              <a:spcAft>
                <a:spcPts val="0"/>
              </a:spcAft>
              <a:buClr>
                <a:schemeClr val="lt1"/>
              </a:buClr>
              <a:buSzPts val="5800"/>
              <a:buNone/>
              <a:defRPr sz="5800">
                <a:solidFill>
                  <a:schemeClr val="lt1"/>
                </a:solidFill>
              </a:defRPr>
            </a:lvl4pPr>
            <a:lvl5pPr lvl="4" rtl="0" algn="ctr">
              <a:lnSpc>
                <a:spcPct val="100000"/>
              </a:lnSpc>
              <a:spcBef>
                <a:spcPts val="0"/>
              </a:spcBef>
              <a:spcAft>
                <a:spcPts val="0"/>
              </a:spcAft>
              <a:buClr>
                <a:schemeClr val="lt1"/>
              </a:buClr>
              <a:buSzPts val="5800"/>
              <a:buNone/>
              <a:defRPr sz="5800">
                <a:solidFill>
                  <a:schemeClr val="lt1"/>
                </a:solidFill>
              </a:defRPr>
            </a:lvl5pPr>
            <a:lvl6pPr lvl="5" rtl="0" algn="ctr">
              <a:lnSpc>
                <a:spcPct val="100000"/>
              </a:lnSpc>
              <a:spcBef>
                <a:spcPts val="0"/>
              </a:spcBef>
              <a:spcAft>
                <a:spcPts val="0"/>
              </a:spcAft>
              <a:buClr>
                <a:schemeClr val="lt1"/>
              </a:buClr>
              <a:buSzPts val="5800"/>
              <a:buNone/>
              <a:defRPr sz="5800">
                <a:solidFill>
                  <a:schemeClr val="lt1"/>
                </a:solidFill>
              </a:defRPr>
            </a:lvl6pPr>
            <a:lvl7pPr lvl="6" rtl="0" algn="ctr">
              <a:lnSpc>
                <a:spcPct val="100000"/>
              </a:lnSpc>
              <a:spcBef>
                <a:spcPts val="0"/>
              </a:spcBef>
              <a:spcAft>
                <a:spcPts val="0"/>
              </a:spcAft>
              <a:buClr>
                <a:schemeClr val="lt1"/>
              </a:buClr>
              <a:buSzPts val="5800"/>
              <a:buNone/>
              <a:defRPr sz="5800">
                <a:solidFill>
                  <a:schemeClr val="lt1"/>
                </a:solidFill>
              </a:defRPr>
            </a:lvl7pPr>
            <a:lvl8pPr lvl="7" rtl="0" algn="ctr">
              <a:lnSpc>
                <a:spcPct val="100000"/>
              </a:lnSpc>
              <a:spcBef>
                <a:spcPts val="0"/>
              </a:spcBef>
              <a:spcAft>
                <a:spcPts val="0"/>
              </a:spcAft>
              <a:buClr>
                <a:schemeClr val="lt1"/>
              </a:buClr>
              <a:buSzPts val="5800"/>
              <a:buNone/>
              <a:defRPr sz="5800">
                <a:solidFill>
                  <a:schemeClr val="lt1"/>
                </a:solidFill>
              </a:defRPr>
            </a:lvl8pPr>
            <a:lvl9pPr lvl="8" rtl="0" algn="ctr">
              <a:lnSpc>
                <a:spcPct val="100000"/>
              </a:lnSpc>
              <a:spcBef>
                <a:spcPts val="0"/>
              </a:spcBef>
              <a:spcAft>
                <a:spcPts val="0"/>
              </a:spcAft>
              <a:buClr>
                <a:schemeClr val="lt1"/>
              </a:buClr>
              <a:buSzPts val="5800"/>
              <a:buNone/>
              <a:defRPr sz="5800">
                <a:solidFill>
                  <a:schemeClr val="lt1"/>
                </a:solidFill>
              </a:defRPr>
            </a:lvl9pPr>
          </a:lstStyle>
          <a:p/>
        </p:txBody>
      </p:sp>
      <p:sp>
        <p:nvSpPr>
          <p:cNvPr id="104" name="Google Shape;104;p20"/>
          <p:cNvSpPr txBox="1"/>
          <p:nvPr>
            <p:ph idx="1" type="subTitle"/>
          </p:nvPr>
        </p:nvSpPr>
        <p:spPr>
          <a:xfrm>
            <a:off x="458975" y="445025"/>
            <a:ext cx="8226000" cy="7926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chemeClr val="lt1"/>
              </a:buClr>
              <a:buSzPts val="2000"/>
              <a:buNone/>
              <a:defRPr sz="2000">
                <a:solidFill>
                  <a:schemeClr val="lt1"/>
                </a:solidFill>
              </a:defRPr>
            </a:lvl1pPr>
            <a:lvl2pPr lvl="1" rtl="0" algn="ctr">
              <a:lnSpc>
                <a:spcPct val="100000"/>
              </a:lnSpc>
              <a:spcBef>
                <a:spcPts val="1100"/>
              </a:spcBef>
              <a:spcAft>
                <a:spcPts val="0"/>
              </a:spcAft>
              <a:buSzPts val="3100"/>
              <a:buNone/>
              <a:defRPr sz="3100"/>
            </a:lvl2pPr>
            <a:lvl3pPr lvl="2" rtl="0" algn="ctr">
              <a:lnSpc>
                <a:spcPct val="100000"/>
              </a:lnSpc>
              <a:spcBef>
                <a:spcPts val="1100"/>
              </a:spcBef>
              <a:spcAft>
                <a:spcPts val="0"/>
              </a:spcAft>
              <a:buSzPts val="3100"/>
              <a:buNone/>
              <a:defRPr sz="3100"/>
            </a:lvl3pPr>
            <a:lvl4pPr lvl="3" rtl="0" algn="ctr">
              <a:lnSpc>
                <a:spcPct val="100000"/>
              </a:lnSpc>
              <a:spcBef>
                <a:spcPts val="900"/>
              </a:spcBef>
              <a:spcAft>
                <a:spcPts val="0"/>
              </a:spcAft>
              <a:buSzPts val="3100"/>
              <a:buNone/>
              <a:defRPr sz="3100"/>
            </a:lvl4pPr>
            <a:lvl5pPr lvl="4" rtl="0" algn="ctr">
              <a:lnSpc>
                <a:spcPct val="100000"/>
              </a:lnSpc>
              <a:spcBef>
                <a:spcPts val="900"/>
              </a:spcBef>
              <a:spcAft>
                <a:spcPts val="0"/>
              </a:spcAft>
              <a:buSzPts val="3100"/>
              <a:buNone/>
              <a:defRPr sz="3100"/>
            </a:lvl5pPr>
            <a:lvl6pPr lvl="5" rtl="0" algn="ctr">
              <a:lnSpc>
                <a:spcPct val="100000"/>
              </a:lnSpc>
              <a:spcBef>
                <a:spcPts val="700"/>
              </a:spcBef>
              <a:spcAft>
                <a:spcPts val="0"/>
              </a:spcAft>
              <a:buSzPts val="3100"/>
              <a:buNone/>
              <a:defRPr sz="3100"/>
            </a:lvl6pPr>
            <a:lvl7pPr lvl="6" rtl="0" algn="ctr">
              <a:lnSpc>
                <a:spcPct val="100000"/>
              </a:lnSpc>
              <a:spcBef>
                <a:spcPts val="700"/>
              </a:spcBef>
              <a:spcAft>
                <a:spcPts val="0"/>
              </a:spcAft>
              <a:buSzPts val="3100"/>
              <a:buNone/>
              <a:defRPr sz="3100"/>
            </a:lvl7pPr>
            <a:lvl8pPr lvl="7" rtl="0" algn="ctr">
              <a:lnSpc>
                <a:spcPct val="100000"/>
              </a:lnSpc>
              <a:spcBef>
                <a:spcPts val="400"/>
              </a:spcBef>
              <a:spcAft>
                <a:spcPts val="0"/>
              </a:spcAft>
              <a:buSzPts val="3100"/>
              <a:buNone/>
              <a:defRPr sz="3100"/>
            </a:lvl8pPr>
            <a:lvl9pPr lvl="8" rtl="0" algn="ctr">
              <a:lnSpc>
                <a:spcPct val="100000"/>
              </a:lnSpc>
              <a:spcBef>
                <a:spcPts val="400"/>
              </a:spcBef>
              <a:spcAft>
                <a:spcPts val="0"/>
              </a:spcAft>
              <a:buSzPts val="3100"/>
              <a:buNone/>
              <a:defRPr sz="3100"/>
            </a:lvl9pPr>
          </a:lstStyle>
          <a:p/>
        </p:txBody>
      </p:sp>
      <p:sp>
        <p:nvSpPr>
          <p:cNvPr id="105" name="Google Shape;105;p20"/>
          <p:cNvSpPr txBox="1"/>
          <p:nvPr>
            <p:ph idx="2" type="subTitle"/>
          </p:nvPr>
        </p:nvSpPr>
        <p:spPr>
          <a:xfrm>
            <a:off x="458975" y="4105475"/>
            <a:ext cx="3951000" cy="619500"/>
          </a:xfrm>
          <a:prstGeom prst="rect">
            <a:avLst/>
          </a:prstGeom>
          <a:noFill/>
          <a:ln>
            <a:noFill/>
          </a:ln>
        </p:spPr>
        <p:txBody>
          <a:bodyPr anchorCtr="0" anchor="b" bIns="0" lIns="0" spcFirstLastPara="1" rIns="0" wrap="square" tIns="0">
            <a:noAutofit/>
          </a:bodyPr>
          <a:lstStyle>
            <a:lvl1pPr lvl="0" rtl="0" algn="l">
              <a:lnSpc>
                <a:spcPct val="130000"/>
              </a:lnSpc>
              <a:spcBef>
                <a:spcPts val="1100"/>
              </a:spcBef>
              <a:spcAft>
                <a:spcPts val="0"/>
              </a:spcAft>
              <a:buSzPts val="1800"/>
              <a:buNone/>
              <a:defRPr sz="1600">
                <a:solidFill>
                  <a:schemeClr val="lt1"/>
                </a:solidFill>
                <a:latin typeface="Montserrat SemiBold"/>
                <a:ea typeface="Montserrat SemiBold"/>
                <a:cs typeface="Montserrat SemiBold"/>
                <a:sym typeface="Montserrat SemiBold"/>
              </a:defRPr>
            </a:lvl1pPr>
            <a:lvl2pPr lvl="1" rtl="0" algn="l">
              <a:lnSpc>
                <a:spcPct val="130000"/>
              </a:lnSpc>
              <a:spcBef>
                <a:spcPts val="0"/>
              </a:spcBef>
              <a:spcAft>
                <a:spcPts val="0"/>
              </a:spcAft>
              <a:buSzPts val="1800"/>
              <a:buNone/>
              <a:defRPr/>
            </a:lvl2pPr>
            <a:lvl3pPr lvl="2" rtl="0" algn="l">
              <a:lnSpc>
                <a:spcPct val="130000"/>
              </a:lnSpc>
              <a:spcBef>
                <a:spcPts val="0"/>
              </a:spcBef>
              <a:spcAft>
                <a:spcPts val="0"/>
              </a:spcAft>
              <a:buSzPts val="1600"/>
              <a:buNone/>
              <a:defRPr/>
            </a:lvl3pPr>
            <a:lvl4pPr lvl="3" rtl="0" algn="l">
              <a:lnSpc>
                <a:spcPct val="130000"/>
              </a:lnSpc>
              <a:spcBef>
                <a:spcPts val="0"/>
              </a:spcBef>
              <a:spcAft>
                <a:spcPts val="0"/>
              </a:spcAft>
              <a:buSzPts val="1600"/>
              <a:buNone/>
              <a:defRPr/>
            </a:lvl4pPr>
            <a:lvl5pPr lvl="4" rtl="0" algn="l">
              <a:lnSpc>
                <a:spcPct val="130000"/>
              </a:lnSpc>
              <a:spcBef>
                <a:spcPts val="0"/>
              </a:spcBef>
              <a:spcAft>
                <a:spcPts val="0"/>
              </a:spcAft>
              <a:buSzPts val="1300"/>
              <a:buNone/>
              <a:defRPr/>
            </a:lvl5pPr>
            <a:lvl6pPr lvl="5" rtl="0" algn="l">
              <a:lnSpc>
                <a:spcPct val="130000"/>
              </a:lnSpc>
              <a:spcBef>
                <a:spcPts val="0"/>
              </a:spcBef>
              <a:spcAft>
                <a:spcPts val="0"/>
              </a:spcAft>
              <a:buSzPts val="1300"/>
              <a:buNone/>
              <a:defRPr/>
            </a:lvl6pPr>
            <a:lvl7pPr lvl="6" rtl="0" algn="l">
              <a:lnSpc>
                <a:spcPct val="130000"/>
              </a:lnSpc>
              <a:spcBef>
                <a:spcPts val="0"/>
              </a:spcBef>
              <a:spcAft>
                <a:spcPts val="0"/>
              </a:spcAft>
              <a:buSzPts val="1100"/>
              <a:buNone/>
              <a:defRPr/>
            </a:lvl7pPr>
            <a:lvl8pPr lvl="7" rtl="0" algn="l">
              <a:lnSpc>
                <a:spcPct val="130000"/>
              </a:lnSpc>
              <a:spcBef>
                <a:spcPts val="0"/>
              </a:spcBef>
              <a:spcAft>
                <a:spcPts val="0"/>
              </a:spcAft>
              <a:buSzPts val="1100"/>
              <a:buNone/>
              <a:defRPr/>
            </a:lvl8pPr>
            <a:lvl9pPr lvl="8" rtl="0" algn="l">
              <a:lnSpc>
                <a:spcPct val="130000"/>
              </a:lnSpc>
              <a:spcBef>
                <a:spcPts val="0"/>
              </a:spcBef>
              <a:spcAft>
                <a:spcPts val="0"/>
              </a:spcAft>
              <a:buSzPts val="900"/>
              <a:buNone/>
              <a:defRPr/>
            </a:lvl9pPr>
          </a:lstStyle>
          <a:p/>
        </p:txBody>
      </p:sp>
      <p:pic>
        <p:nvPicPr>
          <p:cNvPr id="106" name="Google Shape;106;p20"/>
          <p:cNvPicPr preferRelativeResize="0"/>
          <p:nvPr/>
        </p:nvPicPr>
        <p:blipFill rotWithShape="1">
          <a:blip r:embed="rId2">
            <a:alphaModFix/>
          </a:blip>
          <a:srcRect b="0" l="49" r="59" t="0"/>
          <a:stretch/>
        </p:blipFill>
        <p:spPr>
          <a:xfrm>
            <a:off x="6315803" y="3617749"/>
            <a:ext cx="1769700" cy="961536"/>
          </a:xfrm>
          <a:prstGeom prst="rect">
            <a:avLst/>
          </a:prstGeom>
          <a:noFill/>
          <a:ln>
            <a:noFill/>
          </a:ln>
        </p:spPr>
      </p:pic>
      <p:sp>
        <p:nvSpPr>
          <p:cNvPr id="107" name="Google Shape;107;p20"/>
          <p:cNvSpPr/>
          <p:nvPr/>
        </p:nvSpPr>
        <p:spPr>
          <a:xfrm>
            <a:off x="8699225" y="4459200"/>
            <a:ext cx="444900" cy="684300"/>
          </a:xfrm>
          <a:prstGeom prst="rect">
            <a:avLst/>
          </a:prstGeom>
          <a:solidFill>
            <a:schemeClr val="accent1"/>
          </a:solidFill>
          <a:ln>
            <a:noFill/>
          </a:ln>
        </p:spPr>
        <p:txBody>
          <a:bodyPr anchorCtr="0" anchor="ctr" bIns="101575" lIns="101575" spcFirstLastPara="1" rIns="101575" wrap="square" tIns="101575">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6">
    <p:bg>
      <p:bgPr>
        <a:solidFill>
          <a:schemeClr val="dk1"/>
        </a:solidFill>
      </p:bgPr>
    </p:bg>
    <p:spTree>
      <p:nvGrpSpPr>
        <p:cNvPr id="108" name="Shape 108"/>
        <p:cNvGrpSpPr/>
        <p:nvPr/>
      </p:nvGrpSpPr>
      <p:grpSpPr>
        <a:xfrm>
          <a:off x="0" y="0"/>
          <a:ext cx="0" cy="0"/>
          <a:chOff x="0" y="0"/>
          <a:chExt cx="0" cy="0"/>
        </a:xfrm>
      </p:grpSpPr>
      <p:sp>
        <p:nvSpPr>
          <p:cNvPr id="109" name="Google Shape;109;p21"/>
          <p:cNvSpPr txBox="1"/>
          <p:nvPr>
            <p:ph type="ctrTitle"/>
          </p:nvPr>
        </p:nvSpPr>
        <p:spPr>
          <a:xfrm>
            <a:off x="458975" y="1438150"/>
            <a:ext cx="8226000" cy="18615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rgbClr val="000000"/>
              </a:buClr>
              <a:buSzPts val="3300"/>
              <a:buFont typeface="Montserrat SemiBold"/>
              <a:buNone/>
              <a:defRPr b="0" sz="3300">
                <a:solidFill>
                  <a:srgbClr val="000000"/>
                </a:solidFill>
                <a:latin typeface="Montserrat SemiBold"/>
                <a:ea typeface="Montserrat SemiBold"/>
                <a:cs typeface="Montserrat SemiBold"/>
                <a:sym typeface="Montserrat SemiBold"/>
              </a:defRPr>
            </a:lvl1pPr>
            <a:lvl2pPr lvl="1" rtl="0" algn="ctr">
              <a:lnSpc>
                <a:spcPct val="100000"/>
              </a:lnSpc>
              <a:spcBef>
                <a:spcPts val="0"/>
              </a:spcBef>
              <a:spcAft>
                <a:spcPts val="0"/>
              </a:spcAft>
              <a:buClr>
                <a:srgbClr val="000000"/>
              </a:buClr>
              <a:buSzPts val="5800"/>
              <a:buNone/>
              <a:defRPr sz="5800">
                <a:solidFill>
                  <a:srgbClr val="000000"/>
                </a:solidFill>
              </a:defRPr>
            </a:lvl2pPr>
            <a:lvl3pPr lvl="2" rtl="0" algn="ctr">
              <a:lnSpc>
                <a:spcPct val="100000"/>
              </a:lnSpc>
              <a:spcBef>
                <a:spcPts val="0"/>
              </a:spcBef>
              <a:spcAft>
                <a:spcPts val="0"/>
              </a:spcAft>
              <a:buClr>
                <a:srgbClr val="000000"/>
              </a:buClr>
              <a:buSzPts val="5800"/>
              <a:buNone/>
              <a:defRPr sz="5800">
                <a:solidFill>
                  <a:srgbClr val="000000"/>
                </a:solidFill>
              </a:defRPr>
            </a:lvl3pPr>
            <a:lvl4pPr lvl="3" rtl="0" algn="ctr">
              <a:lnSpc>
                <a:spcPct val="100000"/>
              </a:lnSpc>
              <a:spcBef>
                <a:spcPts val="0"/>
              </a:spcBef>
              <a:spcAft>
                <a:spcPts val="0"/>
              </a:spcAft>
              <a:buClr>
                <a:srgbClr val="000000"/>
              </a:buClr>
              <a:buSzPts val="5800"/>
              <a:buNone/>
              <a:defRPr sz="5800">
                <a:solidFill>
                  <a:srgbClr val="000000"/>
                </a:solidFill>
              </a:defRPr>
            </a:lvl4pPr>
            <a:lvl5pPr lvl="4" rtl="0" algn="ctr">
              <a:lnSpc>
                <a:spcPct val="100000"/>
              </a:lnSpc>
              <a:spcBef>
                <a:spcPts val="0"/>
              </a:spcBef>
              <a:spcAft>
                <a:spcPts val="0"/>
              </a:spcAft>
              <a:buClr>
                <a:srgbClr val="000000"/>
              </a:buClr>
              <a:buSzPts val="5800"/>
              <a:buNone/>
              <a:defRPr sz="5800">
                <a:solidFill>
                  <a:srgbClr val="000000"/>
                </a:solidFill>
              </a:defRPr>
            </a:lvl5pPr>
            <a:lvl6pPr lvl="5" rtl="0" algn="ctr">
              <a:lnSpc>
                <a:spcPct val="100000"/>
              </a:lnSpc>
              <a:spcBef>
                <a:spcPts val="0"/>
              </a:spcBef>
              <a:spcAft>
                <a:spcPts val="0"/>
              </a:spcAft>
              <a:buClr>
                <a:srgbClr val="000000"/>
              </a:buClr>
              <a:buSzPts val="5800"/>
              <a:buNone/>
              <a:defRPr sz="5800">
                <a:solidFill>
                  <a:srgbClr val="000000"/>
                </a:solidFill>
              </a:defRPr>
            </a:lvl6pPr>
            <a:lvl7pPr lvl="6" rtl="0" algn="ctr">
              <a:lnSpc>
                <a:spcPct val="100000"/>
              </a:lnSpc>
              <a:spcBef>
                <a:spcPts val="0"/>
              </a:spcBef>
              <a:spcAft>
                <a:spcPts val="0"/>
              </a:spcAft>
              <a:buClr>
                <a:srgbClr val="000000"/>
              </a:buClr>
              <a:buSzPts val="5800"/>
              <a:buNone/>
              <a:defRPr sz="5800">
                <a:solidFill>
                  <a:srgbClr val="000000"/>
                </a:solidFill>
              </a:defRPr>
            </a:lvl7pPr>
            <a:lvl8pPr lvl="7" rtl="0" algn="ctr">
              <a:lnSpc>
                <a:spcPct val="100000"/>
              </a:lnSpc>
              <a:spcBef>
                <a:spcPts val="0"/>
              </a:spcBef>
              <a:spcAft>
                <a:spcPts val="0"/>
              </a:spcAft>
              <a:buClr>
                <a:srgbClr val="000000"/>
              </a:buClr>
              <a:buSzPts val="5800"/>
              <a:buNone/>
              <a:defRPr sz="5800">
                <a:solidFill>
                  <a:srgbClr val="000000"/>
                </a:solidFill>
              </a:defRPr>
            </a:lvl8pPr>
            <a:lvl9pPr lvl="8" rtl="0" algn="ctr">
              <a:lnSpc>
                <a:spcPct val="100000"/>
              </a:lnSpc>
              <a:spcBef>
                <a:spcPts val="0"/>
              </a:spcBef>
              <a:spcAft>
                <a:spcPts val="0"/>
              </a:spcAft>
              <a:buClr>
                <a:srgbClr val="000000"/>
              </a:buClr>
              <a:buSzPts val="5800"/>
              <a:buNone/>
              <a:defRPr sz="5800">
                <a:solidFill>
                  <a:srgbClr val="000000"/>
                </a:solidFill>
              </a:defRPr>
            </a:lvl9pPr>
          </a:lstStyle>
          <a:p/>
        </p:txBody>
      </p:sp>
      <p:sp>
        <p:nvSpPr>
          <p:cNvPr id="110" name="Google Shape;110;p21"/>
          <p:cNvSpPr txBox="1"/>
          <p:nvPr>
            <p:ph idx="1" type="subTitle"/>
          </p:nvPr>
        </p:nvSpPr>
        <p:spPr>
          <a:xfrm>
            <a:off x="458975" y="445025"/>
            <a:ext cx="8226000" cy="7926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Clr>
                <a:srgbClr val="000000"/>
              </a:buClr>
              <a:buSzPts val="2000"/>
              <a:buNone/>
              <a:defRPr sz="2000">
                <a:solidFill>
                  <a:srgbClr val="000000"/>
                </a:solidFill>
              </a:defRPr>
            </a:lvl1pPr>
            <a:lvl2pPr lvl="1" rtl="0" algn="ctr">
              <a:lnSpc>
                <a:spcPct val="100000"/>
              </a:lnSpc>
              <a:spcBef>
                <a:spcPts val="0"/>
              </a:spcBef>
              <a:spcAft>
                <a:spcPts val="0"/>
              </a:spcAft>
              <a:buClr>
                <a:srgbClr val="000000"/>
              </a:buClr>
              <a:buSzPts val="3100"/>
              <a:buNone/>
              <a:defRPr sz="3100">
                <a:solidFill>
                  <a:srgbClr val="000000"/>
                </a:solidFill>
              </a:defRPr>
            </a:lvl2pPr>
            <a:lvl3pPr lvl="2" rtl="0" algn="ctr">
              <a:lnSpc>
                <a:spcPct val="100000"/>
              </a:lnSpc>
              <a:spcBef>
                <a:spcPts val="0"/>
              </a:spcBef>
              <a:spcAft>
                <a:spcPts val="0"/>
              </a:spcAft>
              <a:buClr>
                <a:srgbClr val="000000"/>
              </a:buClr>
              <a:buSzPts val="3100"/>
              <a:buNone/>
              <a:defRPr sz="3100">
                <a:solidFill>
                  <a:srgbClr val="000000"/>
                </a:solidFill>
              </a:defRPr>
            </a:lvl3pPr>
            <a:lvl4pPr lvl="3" rtl="0" algn="ctr">
              <a:lnSpc>
                <a:spcPct val="100000"/>
              </a:lnSpc>
              <a:spcBef>
                <a:spcPts val="0"/>
              </a:spcBef>
              <a:spcAft>
                <a:spcPts val="0"/>
              </a:spcAft>
              <a:buClr>
                <a:srgbClr val="000000"/>
              </a:buClr>
              <a:buSzPts val="3100"/>
              <a:buNone/>
              <a:defRPr sz="3100">
                <a:solidFill>
                  <a:srgbClr val="000000"/>
                </a:solidFill>
              </a:defRPr>
            </a:lvl4pPr>
            <a:lvl5pPr lvl="4" rtl="0" algn="ctr">
              <a:lnSpc>
                <a:spcPct val="100000"/>
              </a:lnSpc>
              <a:spcBef>
                <a:spcPts val="0"/>
              </a:spcBef>
              <a:spcAft>
                <a:spcPts val="0"/>
              </a:spcAft>
              <a:buClr>
                <a:srgbClr val="000000"/>
              </a:buClr>
              <a:buSzPts val="3100"/>
              <a:buNone/>
              <a:defRPr sz="3100">
                <a:solidFill>
                  <a:srgbClr val="000000"/>
                </a:solidFill>
              </a:defRPr>
            </a:lvl5pPr>
            <a:lvl6pPr lvl="5" rtl="0" algn="ctr">
              <a:lnSpc>
                <a:spcPct val="100000"/>
              </a:lnSpc>
              <a:spcBef>
                <a:spcPts val="0"/>
              </a:spcBef>
              <a:spcAft>
                <a:spcPts val="0"/>
              </a:spcAft>
              <a:buClr>
                <a:srgbClr val="000000"/>
              </a:buClr>
              <a:buSzPts val="3100"/>
              <a:buNone/>
              <a:defRPr sz="3100">
                <a:solidFill>
                  <a:srgbClr val="000000"/>
                </a:solidFill>
              </a:defRPr>
            </a:lvl6pPr>
            <a:lvl7pPr lvl="6" rtl="0" algn="ctr">
              <a:lnSpc>
                <a:spcPct val="100000"/>
              </a:lnSpc>
              <a:spcBef>
                <a:spcPts val="0"/>
              </a:spcBef>
              <a:spcAft>
                <a:spcPts val="0"/>
              </a:spcAft>
              <a:buClr>
                <a:srgbClr val="000000"/>
              </a:buClr>
              <a:buSzPts val="3100"/>
              <a:buNone/>
              <a:defRPr sz="3100">
                <a:solidFill>
                  <a:srgbClr val="000000"/>
                </a:solidFill>
              </a:defRPr>
            </a:lvl7pPr>
            <a:lvl8pPr lvl="7" rtl="0" algn="ctr">
              <a:lnSpc>
                <a:spcPct val="100000"/>
              </a:lnSpc>
              <a:spcBef>
                <a:spcPts val="0"/>
              </a:spcBef>
              <a:spcAft>
                <a:spcPts val="0"/>
              </a:spcAft>
              <a:buClr>
                <a:srgbClr val="000000"/>
              </a:buClr>
              <a:buSzPts val="3100"/>
              <a:buNone/>
              <a:defRPr sz="3100">
                <a:solidFill>
                  <a:srgbClr val="000000"/>
                </a:solidFill>
              </a:defRPr>
            </a:lvl8pPr>
            <a:lvl9pPr lvl="8" rtl="0" algn="ctr">
              <a:lnSpc>
                <a:spcPct val="100000"/>
              </a:lnSpc>
              <a:spcBef>
                <a:spcPts val="0"/>
              </a:spcBef>
              <a:spcAft>
                <a:spcPts val="0"/>
              </a:spcAft>
              <a:buClr>
                <a:srgbClr val="000000"/>
              </a:buClr>
              <a:buSzPts val="3100"/>
              <a:buNone/>
              <a:defRPr sz="3100">
                <a:solidFill>
                  <a:srgbClr val="000000"/>
                </a:solidFill>
              </a:defRPr>
            </a:lvl9pPr>
          </a:lstStyle>
          <a:p/>
        </p:txBody>
      </p:sp>
      <p:sp>
        <p:nvSpPr>
          <p:cNvPr id="111" name="Google Shape;111;p21"/>
          <p:cNvSpPr txBox="1"/>
          <p:nvPr>
            <p:ph idx="2" type="subTitle"/>
          </p:nvPr>
        </p:nvSpPr>
        <p:spPr>
          <a:xfrm>
            <a:off x="458975" y="4105475"/>
            <a:ext cx="3951000" cy="619500"/>
          </a:xfrm>
          <a:prstGeom prst="rect">
            <a:avLst/>
          </a:prstGeom>
          <a:noFill/>
          <a:ln>
            <a:noFill/>
          </a:ln>
        </p:spPr>
        <p:txBody>
          <a:bodyPr anchorCtr="0" anchor="b" bIns="0" lIns="0" spcFirstLastPara="1" rIns="0" wrap="square" tIns="0">
            <a:noAutofit/>
          </a:bodyPr>
          <a:lstStyle>
            <a:lvl1pPr lvl="0" rtl="0" algn="l">
              <a:lnSpc>
                <a:spcPct val="130000"/>
              </a:lnSpc>
              <a:spcBef>
                <a:spcPts val="1100"/>
              </a:spcBef>
              <a:spcAft>
                <a:spcPts val="0"/>
              </a:spcAft>
              <a:buSzPts val="1800"/>
              <a:buNone/>
              <a:defRPr sz="1600">
                <a:solidFill>
                  <a:srgbClr val="000000"/>
                </a:solidFill>
                <a:latin typeface="Montserrat SemiBold"/>
                <a:ea typeface="Montserrat SemiBold"/>
                <a:cs typeface="Montserrat SemiBold"/>
                <a:sym typeface="Montserrat SemiBold"/>
              </a:defRPr>
            </a:lvl1pPr>
            <a:lvl2pPr lvl="1" rtl="0" algn="l">
              <a:lnSpc>
                <a:spcPct val="130000"/>
              </a:lnSpc>
              <a:spcBef>
                <a:spcPts val="0"/>
              </a:spcBef>
              <a:spcAft>
                <a:spcPts val="0"/>
              </a:spcAft>
              <a:buSzPts val="1800"/>
              <a:buNone/>
              <a:defRPr>
                <a:solidFill>
                  <a:srgbClr val="000000"/>
                </a:solidFill>
              </a:defRPr>
            </a:lvl2pPr>
            <a:lvl3pPr lvl="2" rtl="0" algn="l">
              <a:lnSpc>
                <a:spcPct val="130000"/>
              </a:lnSpc>
              <a:spcBef>
                <a:spcPts val="1100"/>
              </a:spcBef>
              <a:spcAft>
                <a:spcPts val="0"/>
              </a:spcAft>
              <a:buSzPts val="1600"/>
              <a:buNone/>
              <a:defRPr>
                <a:solidFill>
                  <a:srgbClr val="000000"/>
                </a:solidFill>
              </a:defRPr>
            </a:lvl3pPr>
            <a:lvl4pPr lvl="3" rtl="0" algn="l">
              <a:lnSpc>
                <a:spcPct val="130000"/>
              </a:lnSpc>
              <a:spcBef>
                <a:spcPts val="1100"/>
              </a:spcBef>
              <a:spcAft>
                <a:spcPts val="0"/>
              </a:spcAft>
              <a:buSzPts val="1600"/>
              <a:buNone/>
              <a:defRPr>
                <a:solidFill>
                  <a:srgbClr val="000000"/>
                </a:solidFill>
              </a:defRPr>
            </a:lvl4pPr>
            <a:lvl5pPr lvl="4" rtl="0" algn="l">
              <a:lnSpc>
                <a:spcPct val="130000"/>
              </a:lnSpc>
              <a:spcBef>
                <a:spcPts val="1100"/>
              </a:spcBef>
              <a:spcAft>
                <a:spcPts val="0"/>
              </a:spcAft>
              <a:buSzPts val="1600"/>
              <a:buNone/>
              <a:defRPr>
                <a:solidFill>
                  <a:srgbClr val="000000"/>
                </a:solidFill>
              </a:defRPr>
            </a:lvl5pPr>
            <a:lvl6pPr lvl="5" rtl="0" algn="l">
              <a:lnSpc>
                <a:spcPct val="130000"/>
              </a:lnSpc>
              <a:spcBef>
                <a:spcPts val="1100"/>
              </a:spcBef>
              <a:spcAft>
                <a:spcPts val="0"/>
              </a:spcAft>
              <a:buSzPts val="1600"/>
              <a:buNone/>
              <a:defRPr>
                <a:solidFill>
                  <a:srgbClr val="000000"/>
                </a:solidFill>
              </a:defRPr>
            </a:lvl6pPr>
            <a:lvl7pPr lvl="6" rtl="0" algn="l">
              <a:lnSpc>
                <a:spcPct val="130000"/>
              </a:lnSpc>
              <a:spcBef>
                <a:spcPts val="1100"/>
              </a:spcBef>
              <a:spcAft>
                <a:spcPts val="0"/>
              </a:spcAft>
              <a:buSzPts val="1600"/>
              <a:buNone/>
              <a:defRPr>
                <a:solidFill>
                  <a:srgbClr val="000000"/>
                </a:solidFill>
              </a:defRPr>
            </a:lvl7pPr>
            <a:lvl8pPr lvl="7" rtl="0" algn="l">
              <a:lnSpc>
                <a:spcPct val="130000"/>
              </a:lnSpc>
              <a:spcBef>
                <a:spcPts val="1100"/>
              </a:spcBef>
              <a:spcAft>
                <a:spcPts val="0"/>
              </a:spcAft>
              <a:buSzPts val="1600"/>
              <a:buNone/>
              <a:defRPr>
                <a:solidFill>
                  <a:srgbClr val="000000"/>
                </a:solidFill>
              </a:defRPr>
            </a:lvl8pPr>
            <a:lvl9pPr lvl="8" rtl="0" algn="l">
              <a:lnSpc>
                <a:spcPct val="130000"/>
              </a:lnSpc>
              <a:spcBef>
                <a:spcPts val="1100"/>
              </a:spcBef>
              <a:spcAft>
                <a:spcPts val="1100"/>
              </a:spcAft>
              <a:buSzPts val="1600"/>
              <a:buNone/>
              <a:defRPr>
                <a:solidFill>
                  <a:srgbClr val="000000"/>
                </a:solidFill>
              </a:defRPr>
            </a:lvl9pPr>
          </a:lstStyle>
          <a:p/>
        </p:txBody>
      </p:sp>
      <p:pic>
        <p:nvPicPr>
          <p:cNvPr id="112" name="Google Shape;112;p21"/>
          <p:cNvPicPr preferRelativeResize="0"/>
          <p:nvPr/>
        </p:nvPicPr>
        <p:blipFill rotWithShape="1">
          <a:blip r:embed="rId2">
            <a:alphaModFix/>
          </a:blip>
          <a:srcRect b="0" l="49" r="59" t="0"/>
          <a:stretch/>
        </p:blipFill>
        <p:spPr>
          <a:xfrm>
            <a:off x="6315803" y="3617749"/>
            <a:ext cx="1769700" cy="961536"/>
          </a:xfrm>
          <a:prstGeom prst="rect">
            <a:avLst/>
          </a:prstGeom>
          <a:noFill/>
          <a:ln>
            <a:noFill/>
          </a:ln>
        </p:spPr>
      </p:pic>
      <p:sp>
        <p:nvSpPr>
          <p:cNvPr id="113" name="Google Shape;113;p21"/>
          <p:cNvSpPr/>
          <p:nvPr/>
        </p:nvSpPr>
        <p:spPr>
          <a:xfrm>
            <a:off x="8699225" y="4459200"/>
            <a:ext cx="444900" cy="684300"/>
          </a:xfrm>
          <a:prstGeom prst="rect">
            <a:avLst/>
          </a:prstGeom>
          <a:solidFill>
            <a:schemeClr val="dk1"/>
          </a:solidFill>
          <a:ln>
            <a:noFill/>
          </a:ln>
        </p:spPr>
        <p:txBody>
          <a:bodyPr anchorCtr="0" anchor="ctr" bIns="101575" lIns="101575" spcFirstLastPara="1" rIns="101575" wrap="square" tIns="101575">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7">
    <p:spTree>
      <p:nvGrpSpPr>
        <p:cNvPr id="114" name="Shape 114"/>
        <p:cNvGrpSpPr/>
        <p:nvPr/>
      </p:nvGrpSpPr>
      <p:grpSpPr>
        <a:xfrm>
          <a:off x="0" y="0"/>
          <a:ext cx="0" cy="0"/>
          <a:chOff x="0" y="0"/>
          <a:chExt cx="0" cy="0"/>
        </a:xfrm>
      </p:grpSpPr>
      <p:sp>
        <p:nvSpPr>
          <p:cNvPr id="115" name="Google Shape;115;p22"/>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16" name="Google Shape;116;p22"/>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rmAutofit/>
          </a:bodyPr>
          <a:lstStyle>
            <a:lvl1pPr lv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17" name="Google Shape;117;p22"/>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8" name="Google Shape;118;p22"/>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9" name="Google Shape;119;p2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at we will learn? 1">
  <p:cSld name="OBJECT_2">
    <p:spTree>
      <p:nvGrpSpPr>
        <p:cNvPr id="120" name="Shape 120"/>
        <p:cNvGrpSpPr/>
        <p:nvPr/>
      </p:nvGrpSpPr>
      <p:grpSpPr>
        <a:xfrm>
          <a:off x="0" y="0"/>
          <a:ext cx="0" cy="0"/>
          <a:chOff x="0" y="0"/>
          <a:chExt cx="0" cy="0"/>
        </a:xfrm>
      </p:grpSpPr>
      <p:sp>
        <p:nvSpPr>
          <p:cNvPr id="121" name="Google Shape;121;p23"/>
          <p:cNvSpPr txBox="1"/>
          <p:nvPr>
            <p:ph type="title"/>
          </p:nvPr>
        </p:nvSpPr>
        <p:spPr>
          <a:xfrm>
            <a:off x="2776500" y="10538"/>
            <a:ext cx="6451800" cy="668400"/>
          </a:xfrm>
          <a:prstGeom prst="rect">
            <a:avLst/>
          </a:prstGeom>
          <a:noFill/>
          <a:ln>
            <a:noFill/>
          </a:ln>
        </p:spPr>
        <p:txBody>
          <a:bodyPr anchorCtr="0" anchor="ctr" bIns="45700" lIns="91425" spcFirstLastPara="1" rIns="91425" wrap="square" tIns="45700">
            <a:normAutofit/>
          </a:bodyPr>
          <a:lstStyle>
            <a:lvl1pPr lvl="0" rtl="0" algn="ctr">
              <a:lnSpc>
                <a:spcPct val="90000"/>
              </a:lnSpc>
              <a:spcBef>
                <a:spcPts val="0"/>
              </a:spcBef>
              <a:spcAft>
                <a:spcPts val="0"/>
              </a:spcAft>
              <a:buClr>
                <a:schemeClr val="lt1"/>
              </a:buClr>
              <a:buSzPts val="3900"/>
              <a:buFont typeface="Gill Sans"/>
              <a:buNone/>
              <a:defRPr sz="3900">
                <a:latin typeface="Gill Sans"/>
                <a:ea typeface="Gill Sans"/>
                <a:cs typeface="Gill Sans"/>
                <a:sym typeface="Gill Sans"/>
              </a:defRPr>
            </a:lvl1pPr>
            <a:lvl2pPr lvl="1" rtl="0" algn="ctr">
              <a:spcBef>
                <a:spcPts val="0"/>
              </a:spcBef>
              <a:spcAft>
                <a:spcPts val="0"/>
              </a:spcAft>
              <a:buSzPts val="3900"/>
              <a:buFont typeface="Gill Sans"/>
              <a:buNone/>
              <a:defRPr sz="3900">
                <a:latin typeface="Gill Sans"/>
                <a:ea typeface="Gill Sans"/>
                <a:cs typeface="Gill Sans"/>
                <a:sym typeface="Gill Sans"/>
              </a:defRPr>
            </a:lvl2pPr>
            <a:lvl3pPr lvl="2" rtl="0" algn="ctr">
              <a:spcBef>
                <a:spcPts val="0"/>
              </a:spcBef>
              <a:spcAft>
                <a:spcPts val="0"/>
              </a:spcAft>
              <a:buSzPts val="3900"/>
              <a:buFont typeface="Gill Sans"/>
              <a:buNone/>
              <a:defRPr sz="3900">
                <a:latin typeface="Gill Sans"/>
                <a:ea typeface="Gill Sans"/>
                <a:cs typeface="Gill Sans"/>
                <a:sym typeface="Gill Sans"/>
              </a:defRPr>
            </a:lvl3pPr>
            <a:lvl4pPr lvl="3" rtl="0" algn="ctr">
              <a:spcBef>
                <a:spcPts val="0"/>
              </a:spcBef>
              <a:spcAft>
                <a:spcPts val="0"/>
              </a:spcAft>
              <a:buSzPts val="3900"/>
              <a:buFont typeface="Gill Sans"/>
              <a:buNone/>
              <a:defRPr sz="3900">
                <a:latin typeface="Gill Sans"/>
                <a:ea typeface="Gill Sans"/>
                <a:cs typeface="Gill Sans"/>
                <a:sym typeface="Gill Sans"/>
              </a:defRPr>
            </a:lvl4pPr>
            <a:lvl5pPr lvl="4" rtl="0" algn="ctr">
              <a:spcBef>
                <a:spcPts val="0"/>
              </a:spcBef>
              <a:spcAft>
                <a:spcPts val="0"/>
              </a:spcAft>
              <a:buSzPts val="3900"/>
              <a:buFont typeface="Gill Sans"/>
              <a:buNone/>
              <a:defRPr sz="3900">
                <a:latin typeface="Gill Sans"/>
                <a:ea typeface="Gill Sans"/>
                <a:cs typeface="Gill Sans"/>
                <a:sym typeface="Gill Sans"/>
              </a:defRPr>
            </a:lvl5pPr>
            <a:lvl6pPr lvl="5" rtl="0" algn="ctr">
              <a:spcBef>
                <a:spcPts val="0"/>
              </a:spcBef>
              <a:spcAft>
                <a:spcPts val="0"/>
              </a:spcAft>
              <a:buSzPts val="3900"/>
              <a:buFont typeface="Gill Sans"/>
              <a:buNone/>
              <a:defRPr sz="3900">
                <a:latin typeface="Gill Sans"/>
                <a:ea typeface="Gill Sans"/>
                <a:cs typeface="Gill Sans"/>
                <a:sym typeface="Gill Sans"/>
              </a:defRPr>
            </a:lvl6pPr>
            <a:lvl7pPr lvl="6" rtl="0" algn="ctr">
              <a:spcBef>
                <a:spcPts val="0"/>
              </a:spcBef>
              <a:spcAft>
                <a:spcPts val="0"/>
              </a:spcAft>
              <a:buSzPts val="3900"/>
              <a:buFont typeface="Gill Sans"/>
              <a:buNone/>
              <a:defRPr sz="3900">
                <a:latin typeface="Gill Sans"/>
                <a:ea typeface="Gill Sans"/>
                <a:cs typeface="Gill Sans"/>
                <a:sym typeface="Gill Sans"/>
              </a:defRPr>
            </a:lvl7pPr>
            <a:lvl8pPr lvl="7" rtl="0" algn="ctr">
              <a:spcBef>
                <a:spcPts val="0"/>
              </a:spcBef>
              <a:spcAft>
                <a:spcPts val="0"/>
              </a:spcAft>
              <a:buSzPts val="3900"/>
              <a:buFont typeface="Gill Sans"/>
              <a:buNone/>
              <a:defRPr sz="3900">
                <a:latin typeface="Gill Sans"/>
                <a:ea typeface="Gill Sans"/>
                <a:cs typeface="Gill Sans"/>
                <a:sym typeface="Gill Sans"/>
              </a:defRPr>
            </a:lvl8pPr>
            <a:lvl9pPr lvl="8" rtl="0" algn="ctr">
              <a:spcBef>
                <a:spcPts val="0"/>
              </a:spcBef>
              <a:spcAft>
                <a:spcPts val="0"/>
              </a:spcAft>
              <a:buSzPts val="3900"/>
              <a:buFont typeface="Gill Sans"/>
              <a:buNone/>
              <a:defRPr sz="3900">
                <a:latin typeface="Gill Sans"/>
                <a:ea typeface="Gill Sans"/>
                <a:cs typeface="Gill Sans"/>
                <a:sym typeface="Gill Sans"/>
              </a:defRPr>
            </a:lvl9pPr>
          </a:lstStyle>
          <a:p/>
        </p:txBody>
      </p:sp>
      <p:sp>
        <p:nvSpPr>
          <p:cNvPr id="122" name="Google Shape;122;p23"/>
          <p:cNvSpPr txBox="1"/>
          <p:nvPr>
            <p:ph idx="1" type="body"/>
          </p:nvPr>
        </p:nvSpPr>
        <p:spPr>
          <a:xfrm>
            <a:off x="169750" y="874219"/>
            <a:ext cx="8861100" cy="36060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chemeClr val="dk1"/>
              </a:buClr>
              <a:buSzPts val="1800"/>
              <a:buFont typeface="Gill Sans"/>
              <a:buChar char="•"/>
              <a:defRPr>
                <a:latin typeface="Gill Sans"/>
                <a:ea typeface="Gill Sans"/>
                <a:cs typeface="Gill Sans"/>
                <a:sym typeface="Gill Sans"/>
              </a:defRPr>
            </a:lvl1pPr>
            <a:lvl2pPr indent="-342900" lvl="1" marL="9144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2pPr>
            <a:lvl3pPr indent="-342900" lvl="2" marL="13716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3pPr>
            <a:lvl4pPr indent="-342900" lvl="3" marL="18288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4pPr>
            <a:lvl5pPr indent="-342900" lvl="4" marL="22860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5pPr>
            <a:lvl6pPr indent="-342900" lvl="5" marL="27432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6pPr>
            <a:lvl7pPr indent="-342900" lvl="6" marL="32004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7pPr>
            <a:lvl8pPr indent="-342900" lvl="7" marL="36576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8pPr>
            <a:lvl9pPr indent="-342900" lvl="8" marL="4114800" rtl="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9pPr>
          </a:lstStyle>
          <a:p/>
        </p:txBody>
      </p:sp>
      <p:sp>
        <p:nvSpPr>
          <p:cNvPr id="123" name="Google Shape;123;p23"/>
          <p:cNvSpPr/>
          <p:nvPr/>
        </p:nvSpPr>
        <p:spPr>
          <a:xfrm>
            <a:off x="0" y="2456"/>
            <a:ext cx="2776500" cy="668400"/>
          </a:xfrm>
          <a:prstGeom prst="rect">
            <a:avLst/>
          </a:prstGeom>
          <a:solidFill>
            <a:srgbClr val="70AD47"/>
          </a:solidFill>
          <a:ln cap="flat" cmpd="sng" w="9525">
            <a:solidFill>
              <a:srgbClr val="70AD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3"/>
          <p:cNvSpPr txBox="1"/>
          <p:nvPr/>
        </p:nvSpPr>
        <p:spPr>
          <a:xfrm>
            <a:off x="0" y="0"/>
            <a:ext cx="2776500" cy="668400"/>
          </a:xfrm>
          <a:prstGeom prst="rect">
            <a:avLst/>
          </a:prstGeom>
          <a:noFill/>
          <a:ln>
            <a:noFill/>
          </a:ln>
        </p:spPr>
        <p:txBody>
          <a:bodyPr anchorCtr="0" anchor="ctr" bIns="45700" lIns="91425" spcFirstLastPara="1" rIns="91425" wrap="square" tIns="45700">
            <a:normAutofit fontScale="92500" lnSpcReduction="20000"/>
          </a:bodyPr>
          <a:lstStyle/>
          <a:p>
            <a:pPr indent="0" lvl="0" marL="0" rtl="0" algn="ctr">
              <a:lnSpc>
                <a:spcPct val="90000"/>
              </a:lnSpc>
              <a:spcBef>
                <a:spcPts val="0"/>
              </a:spcBef>
              <a:spcAft>
                <a:spcPts val="0"/>
              </a:spcAft>
              <a:buNone/>
            </a:pPr>
            <a:r>
              <a:rPr lang="en" sz="2800" u="sng">
                <a:solidFill>
                  <a:srgbClr val="FFFFFF"/>
                </a:solidFill>
                <a:latin typeface="Gill Sans"/>
                <a:ea typeface="Gill Sans"/>
                <a:cs typeface="Gill Sans"/>
                <a:sym typeface="Gill Sans"/>
              </a:rPr>
              <a:t>What will we learn?</a:t>
            </a:r>
            <a:endParaRPr sz="2800" u="sng">
              <a:solidFill>
                <a:srgbClr val="FFFFFF"/>
              </a:solidFill>
              <a:latin typeface="Gill Sans"/>
              <a:ea typeface="Gill Sans"/>
              <a:cs typeface="Gill Sans"/>
              <a:sym typeface="Gill San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125" name="Shape 125"/>
        <p:cNvGrpSpPr/>
        <p:nvPr/>
      </p:nvGrpSpPr>
      <p:grpSpPr>
        <a:xfrm>
          <a:off x="0" y="0"/>
          <a:ext cx="0" cy="0"/>
          <a:chOff x="0" y="0"/>
          <a:chExt cx="0" cy="0"/>
        </a:xfrm>
      </p:grpSpPr>
      <p:sp>
        <p:nvSpPr>
          <p:cNvPr id="126" name="Google Shape;126;p24"/>
          <p:cNvSpPr txBox="1"/>
          <p:nvPr>
            <p:ph type="title"/>
          </p:nvPr>
        </p:nvSpPr>
        <p:spPr>
          <a:xfrm>
            <a:off x="722313" y="3305175"/>
            <a:ext cx="7772400" cy="102150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chemeClr val="dk1"/>
              </a:buClr>
              <a:buSzPts val="4000"/>
              <a:buFont typeface="Calibri"/>
              <a:buNone/>
              <a:defRPr b="1" i="0" sz="40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27" name="Google Shape;127;p24"/>
          <p:cNvSpPr txBox="1"/>
          <p:nvPr>
            <p:ph idx="1" type="body"/>
          </p:nvPr>
        </p:nvSpPr>
        <p:spPr>
          <a:xfrm>
            <a:off x="722313" y="2180035"/>
            <a:ext cx="7772400" cy="1125300"/>
          </a:xfrm>
          <a:prstGeom prst="rect">
            <a:avLst/>
          </a:prstGeom>
          <a:noFill/>
          <a:ln>
            <a:noFill/>
          </a:ln>
        </p:spPr>
        <p:txBody>
          <a:bodyPr anchorCtr="0" anchor="b" bIns="45700" lIns="91425" spcFirstLastPara="1" rIns="91425" wrap="square" tIns="45700">
            <a:normAutofit/>
          </a:bodyPr>
          <a:lstStyle>
            <a:lvl1pPr indent="-228600" lvl="0" marL="457200" marR="0" rtl="0" algn="l">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128" name="Google Shape;128;p24"/>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9" name="Google Shape;129;p24"/>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0" name="Google Shape;130;p2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3">
  <p:cSld name="TITLE_8">
    <p:spTree>
      <p:nvGrpSpPr>
        <p:cNvPr id="131" name="Shape 131"/>
        <p:cNvGrpSpPr/>
        <p:nvPr/>
      </p:nvGrpSpPr>
      <p:grpSpPr>
        <a:xfrm>
          <a:off x="0" y="0"/>
          <a:ext cx="0" cy="0"/>
          <a:chOff x="0" y="0"/>
          <a:chExt cx="0" cy="0"/>
        </a:xfrm>
      </p:grpSpPr>
      <p:sp>
        <p:nvSpPr>
          <p:cNvPr id="132" name="Google Shape;132;p25"/>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5"/>
          <p:cNvSpPr txBox="1"/>
          <p:nvPr>
            <p:ph type="ctrTitle"/>
          </p:nvPr>
        </p:nvSpPr>
        <p:spPr>
          <a:xfrm>
            <a:off x="485875" y="264475"/>
            <a:ext cx="8183700" cy="1473600"/>
          </a:xfrm>
          <a:prstGeom prst="rect">
            <a:avLst/>
          </a:prstGeom>
        </p:spPr>
        <p:txBody>
          <a:bodyPr anchorCtr="0" anchor="b" bIns="45700" lIns="91425" spcFirstLastPara="1" rIns="91425" wrap="square" tIns="45700">
            <a:normAutofit/>
          </a:bodyPr>
          <a:lstStyle>
            <a:lvl1pPr lvl="0" rtl="0">
              <a:spcBef>
                <a:spcPts val="0"/>
              </a:spcBef>
              <a:spcAft>
                <a:spcPts val="0"/>
              </a:spcAft>
              <a:buSzPts val="4200"/>
              <a:buNone/>
              <a:defRPr sz="4200"/>
            </a:lvl1pPr>
            <a:lvl2pPr lvl="1" rtl="0">
              <a:spcBef>
                <a:spcPts val="0"/>
              </a:spcBef>
              <a:spcAft>
                <a:spcPts val="0"/>
              </a:spcAft>
              <a:buSzPts val="4200"/>
              <a:buNone/>
              <a:defRPr sz="4200"/>
            </a:lvl2pPr>
            <a:lvl3pPr lvl="2" rtl="0">
              <a:spcBef>
                <a:spcPts val="0"/>
              </a:spcBef>
              <a:spcAft>
                <a:spcPts val="0"/>
              </a:spcAft>
              <a:buSzPts val="4200"/>
              <a:buNone/>
              <a:defRPr sz="4200"/>
            </a:lvl3pPr>
            <a:lvl4pPr lvl="3" rtl="0">
              <a:spcBef>
                <a:spcPts val="0"/>
              </a:spcBef>
              <a:spcAft>
                <a:spcPts val="0"/>
              </a:spcAft>
              <a:buSzPts val="4200"/>
              <a:buNone/>
              <a:defRPr sz="4200"/>
            </a:lvl4pPr>
            <a:lvl5pPr lvl="4" rtl="0">
              <a:spcBef>
                <a:spcPts val="0"/>
              </a:spcBef>
              <a:spcAft>
                <a:spcPts val="0"/>
              </a:spcAft>
              <a:buSzPts val="4200"/>
              <a:buNone/>
              <a:defRPr sz="4200"/>
            </a:lvl5pPr>
            <a:lvl6pPr lvl="5" rtl="0">
              <a:spcBef>
                <a:spcPts val="0"/>
              </a:spcBef>
              <a:spcAft>
                <a:spcPts val="0"/>
              </a:spcAft>
              <a:buSzPts val="4200"/>
              <a:buNone/>
              <a:defRPr sz="4200"/>
            </a:lvl6pPr>
            <a:lvl7pPr lvl="6" rtl="0">
              <a:spcBef>
                <a:spcPts val="0"/>
              </a:spcBef>
              <a:spcAft>
                <a:spcPts val="0"/>
              </a:spcAft>
              <a:buSzPts val="4200"/>
              <a:buNone/>
              <a:defRPr sz="4200"/>
            </a:lvl7pPr>
            <a:lvl8pPr lvl="7" rtl="0">
              <a:spcBef>
                <a:spcPts val="0"/>
              </a:spcBef>
              <a:spcAft>
                <a:spcPts val="0"/>
              </a:spcAft>
              <a:buSzPts val="4200"/>
              <a:buNone/>
              <a:defRPr sz="4200"/>
            </a:lvl8pPr>
            <a:lvl9pPr lvl="8" rtl="0">
              <a:spcBef>
                <a:spcPts val="0"/>
              </a:spcBef>
              <a:spcAft>
                <a:spcPts val="0"/>
              </a:spcAft>
              <a:buSzPts val="4200"/>
              <a:buNone/>
              <a:defRPr sz="4200"/>
            </a:lvl9pPr>
          </a:lstStyle>
          <a:p/>
        </p:txBody>
      </p:sp>
      <p:sp>
        <p:nvSpPr>
          <p:cNvPr id="134" name="Google Shape;134;p25"/>
          <p:cNvSpPr txBox="1"/>
          <p:nvPr>
            <p:ph idx="1" type="subTitle"/>
          </p:nvPr>
        </p:nvSpPr>
        <p:spPr>
          <a:xfrm>
            <a:off x="485875" y="1738075"/>
            <a:ext cx="8183700" cy="861000"/>
          </a:xfrm>
          <a:prstGeom prst="rect">
            <a:avLst/>
          </a:prstGeom>
        </p:spPr>
        <p:txBody>
          <a:bodyPr anchorCtr="0" anchor="t" bIns="45700" lIns="91425" spcFirstLastPara="1" rIns="91425" wrap="square" tIns="45700">
            <a:normAutofit/>
          </a:bodyPr>
          <a:lstStyle>
            <a:lvl1pPr lvl="0" rtl="0">
              <a:lnSpc>
                <a:spcPct val="100000"/>
              </a:lnSpc>
              <a:spcBef>
                <a:spcPts val="1000"/>
              </a:spcBef>
              <a:spcAft>
                <a:spcPts val="0"/>
              </a:spcAft>
              <a:buSzPts val="2400"/>
              <a:buNone/>
              <a:defRPr sz="2400"/>
            </a:lvl1pPr>
            <a:lvl2pPr lvl="1" rtl="0">
              <a:lnSpc>
                <a:spcPct val="100000"/>
              </a:lnSpc>
              <a:spcBef>
                <a:spcPts val="500"/>
              </a:spcBef>
              <a:spcAft>
                <a:spcPts val="0"/>
              </a:spcAft>
              <a:buSzPts val="2400"/>
              <a:buNone/>
              <a:defRPr sz="2400"/>
            </a:lvl2pPr>
            <a:lvl3pPr lvl="2" rtl="0">
              <a:lnSpc>
                <a:spcPct val="100000"/>
              </a:lnSpc>
              <a:spcBef>
                <a:spcPts val="500"/>
              </a:spcBef>
              <a:spcAft>
                <a:spcPts val="0"/>
              </a:spcAft>
              <a:buSzPts val="2400"/>
              <a:buNone/>
              <a:defRPr sz="2400"/>
            </a:lvl3pPr>
            <a:lvl4pPr lvl="3" rtl="0">
              <a:lnSpc>
                <a:spcPct val="100000"/>
              </a:lnSpc>
              <a:spcBef>
                <a:spcPts val="500"/>
              </a:spcBef>
              <a:spcAft>
                <a:spcPts val="0"/>
              </a:spcAft>
              <a:buSzPts val="2400"/>
              <a:buNone/>
              <a:defRPr sz="2400"/>
            </a:lvl4pPr>
            <a:lvl5pPr lvl="4" rtl="0">
              <a:lnSpc>
                <a:spcPct val="100000"/>
              </a:lnSpc>
              <a:spcBef>
                <a:spcPts val="500"/>
              </a:spcBef>
              <a:spcAft>
                <a:spcPts val="0"/>
              </a:spcAft>
              <a:buSzPts val="2400"/>
              <a:buNone/>
              <a:defRPr sz="2400"/>
            </a:lvl5pPr>
            <a:lvl6pPr lvl="5" rtl="0">
              <a:lnSpc>
                <a:spcPct val="100000"/>
              </a:lnSpc>
              <a:spcBef>
                <a:spcPts val="500"/>
              </a:spcBef>
              <a:spcAft>
                <a:spcPts val="0"/>
              </a:spcAft>
              <a:buSzPts val="2400"/>
              <a:buNone/>
              <a:defRPr sz="2400"/>
            </a:lvl6pPr>
            <a:lvl7pPr lvl="6" rtl="0">
              <a:lnSpc>
                <a:spcPct val="100000"/>
              </a:lnSpc>
              <a:spcBef>
                <a:spcPts val="500"/>
              </a:spcBef>
              <a:spcAft>
                <a:spcPts val="0"/>
              </a:spcAft>
              <a:buSzPts val="2400"/>
              <a:buNone/>
              <a:defRPr sz="2400"/>
            </a:lvl7pPr>
            <a:lvl8pPr lvl="7" rtl="0">
              <a:lnSpc>
                <a:spcPct val="100000"/>
              </a:lnSpc>
              <a:spcBef>
                <a:spcPts val="500"/>
              </a:spcBef>
              <a:spcAft>
                <a:spcPts val="0"/>
              </a:spcAft>
              <a:buSzPts val="2400"/>
              <a:buNone/>
              <a:defRPr sz="2400"/>
            </a:lvl8pPr>
            <a:lvl9pPr lvl="8" rtl="0">
              <a:lnSpc>
                <a:spcPct val="100000"/>
              </a:lnSpc>
              <a:spcBef>
                <a:spcPts val="500"/>
              </a:spcBef>
              <a:spcAft>
                <a:spcPts val="0"/>
              </a:spcAft>
              <a:buSzPts val="2400"/>
              <a:buNone/>
              <a:defRPr sz="2400"/>
            </a:lvl9pPr>
          </a:lstStyle>
          <a:p/>
        </p:txBody>
      </p:sp>
      <p:sp>
        <p:nvSpPr>
          <p:cNvPr id="135" name="Google Shape;135;p2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4">
  <p:cSld name="TITLE_9">
    <p:spTree>
      <p:nvGrpSpPr>
        <p:cNvPr id="136" name="Shape 136"/>
        <p:cNvGrpSpPr/>
        <p:nvPr/>
      </p:nvGrpSpPr>
      <p:grpSpPr>
        <a:xfrm>
          <a:off x="0" y="0"/>
          <a:ext cx="0" cy="0"/>
          <a:chOff x="0" y="0"/>
          <a:chExt cx="0" cy="0"/>
        </a:xfrm>
      </p:grpSpPr>
      <p:sp>
        <p:nvSpPr>
          <p:cNvPr id="137" name="Google Shape;137;p26"/>
          <p:cNvSpPr txBox="1"/>
          <p:nvPr>
            <p:ph type="ctrTitle"/>
          </p:nvPr>
        </p:nvSpPr>
        <p:spPr>
          <a:xfrm>
            <a:off x="662100" y="744575"/>
            <a:ext cx="8170200" cy="2052600"/>
          </a:xfrm>
          <a:prstGeom prst="rect">
            <a:avLst/>
          </a:prstGeom>
        </p:spPr>
        <p:txBody>
          <a:bodyPr anchorCtr="0" anchor="b" bIns="45700" lIns="91425" spcFirstLastPara="1" rIns="91425" wrap="square" tIns="45700">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38" name="Google Shape;138;p26"/>
          <p:cNvSpPr txBox="1"/>
          <p:nvPr>
            <p:ph idx="1" type="subTitle"/>
          </p:nvPr>
        </p:nvSpPr>
        <p:spPr>
          <a:xfrm>
            <a:off x="662100" y="2834125"/>
            <a:ext cx="8170200" cy="792600"/>
          </a:xfrm>
          <a:prstGeom prst="rect">
            <a:avLst/>
          </a:prstGeom>
        </p:spPr>
        <p:txBody>
          <a:bodyPr anchorCtr="0" anchor="t" bIns="45700" lIns="91425" spcFirstLastPara="1" rIns="91425" wrap="square" tIns="45700">
            <a:normAutofit/>
          </a:bodyPr>
          <a:lstStyle>
            <a:lvl1pPr lvl="0" rtl="0" algn="ctr">
              <a:lnSpc>
                <a:spcPct val="100000"/>
              </a:lnSpc>
              <a:spcBef>
                <a:spcPts val="1000"/>
              </a:spcBef>
              <a:spcAft>
                <a:spcPts val="0"/>
              </a:spcAft>
              <a:buSzPts val="2800"/>
              <a:buNone/>
              <a:defRPr sz="2800"/>
            </a:lvl1pPr>
            <a:lvl2pPr lvl="1" rtl="0" algn="ctr">
              <a:lnSpc>
                <a:spcPct val="100000"/>
              </a:lnSpc>
              <a:spcBef>
                <a:spcPts val="500"/>
              </a:spcBef>
              <a:spcAft>
                <a:spcPts val="0"/>
              </a:spcAft>
              <a:buSzPts val="2800"/>
              <a:buNone/>
              <a:defRPr sz="2800"/>
            </a:lvl2pPr>
            <a:lvl3pPr lvl="2" rtl="0" algn="ctr">
              <a:lnSpc>
                <a:spcPct val="100000"/>
              </a:lnSpc>
              <a:spcBef>
                <a:spcPts val="500"/>
              </a:spcBef>
              <a:spcAft>
                <a:spcPts val="0"/>
              </a:spcAft>
              <a:buSzPts val="2800"/>
              <a:buNone/>
              <a:defRPr sz="2800"/>
            </a:lvl3pPr>
            <a:lvl4pPr lvl="3" rtl="0" algn="ctr">
              <a:lnSpc>
                <a:spcPct val="100000"/>
              </a:lnSpc>
              <a:spcBef>
                <a:spcPts val="500"/>
              </a:spcBef>
              <a:spcAft>
                <a:spcPts val="0"/>
              </a:spcAft>
              <a:buSzPts val="2800"/>
              <a:buNone/>
              <a:defRPr sz="2800"/>
            </a:lvl4pPr>
            <a:lvl5pPr lvl="4" rtl="0" algn="ctr">
              <a:lnSpc>
                <a:spcPct val="100000"/>
              </a:lnSpc>
              <a:spcBef>
                <a:spcPts val="500"/>
              </a:spcBef>
              <a:spcAft>
                <a:spcPts val="0"/>
              </a:spcAft>
              <a:buSzPts val="2800"/>
              <a:buNone/>
              <a:defRPr sz="2800"/>
            </a:lvl5pPr>
            <a:lvl6pPr lvl="5" rtl="0" algn="ctr">
              <a:lnSpc>
                <a:spcPct val="100000"/>
              </a:lnSpc>
              <a:spcBef>
                <a:spcPts val="500"/>
              </a:spcBef>
              <a:spcAft>
                <a:spcPts val="0"/>
              </a:spcAft>
              <a:buSzPts val="2800"/>
              <a:buNone/>
              <a:defRPr sz="2800"/>
            </a:lvl6pPr>
            <a:lvl7pPr lvl="6" rtl="0" algn="ctr">
              <a:lnSpc>
                <a:spcPct val="100000"/>
              </a:lnSpc>
              <a:spcBef>
                <a:spcPts val="500"/>
              </a:spcBef>
              <a:spcAft>
                <a:spcPts val="0"/>
              </a:spcAft>
              <a:buSzPts val="2800"/>
              <a:buNone/>
              <a:defRPr sz="2800"/>
            </a:lvl7pPr>
            <a:lvl8pPr lvl="7" rtl="0" algn="ctr">
              <a:lnSpc>
                <a:spcPct val="100000"/>
              </a:lnSpc>
              <a:spcBef>
                <a:spcPts val="500"/>
              </a:spcBef>
              <a:spcAft>
                <a:spcPts val="0"/>
              </a:spcAft>
              <a:buSzPts val="2800"/>
              <a:buNone/>
              <a:defRPr sz="2800"/>
            </a:lvl8pPr>
            <a:lvl9pPr lvl="8" rtl="0" algn="ctr">
              <a:lnSpc>
                <a:spcPct val="100000"/>
              </a:lnSpc>
              <a:spcBef>
                <a:spcPts val="500"/>
              </a:spcBef>
              <a:spcAft>
                <a:spcPts val="0"/>
              </a:spcAft>
              <a:buSzPts val="2800"/>
              <a:buNone/>
              <a:defRPr sz="2800"/>
            </a:lvl9pPr>
          </a:lstStyle>
          <a:p/>
        </p:txBody>
      </p:sp>
      <p:sp>
        <p:nvSpPr>
          <p:cNvPr id="139" name="Google Shape;139;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7"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1">
            <a:alphaModFix/>
          </a:blip>
          <a:srcRect b="0" l="0" r="0" t="87357"/>
          <a:stretch/>
        </p:blipFill>
        <p:spPr>
          <a:xfrm>
            <a:off x="0" y="4480333"/>
            <a:ext cx="9144003" cy="648020"/>
          </a:xfrm>
          <a:prstGeom prst="rect">
            <a:avLst/>
          </a:prstGeom>
          <a:noFill/>
          <a:ln>
            <a:noFill/>
          </a:ln>
        </p:spPr>
      </p:pic>
      <p:sp>
        <p:nvSpPr>
          <p:cNvPr id="7" name="Google Shape;7;p1"/>
          <p:cNvSpPr txBox="1"/>
          <p:nvPr>
            <p:ph type="title"/>
          </p:nvPr>
        </p:nvSpPr>
        <p:spPr>
          <a:xfrm>
            <a:off x="628650" y="2447"/>
            <a:ext cx="7886700" cy="11406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8" name="Google Shape;8;p1"/>
          <p:cNvSpPr txBox="1"/>
          <p:nvPr>
            <p:ph idx="1" type="body"/>
          </p:nvPr>
        </p:nvSpPr>
        <p:spPr>
          <a:xfrm>
            <a:off x="628650" y="1216819"/>
            <a:ext cx="7886700" cy="32634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9" name="Google Shape;9;p1"/>
          <p:cNvPicPr preferRelativeResize="0"/>
          <p:nvPr/>
        </p:nvPicPr>
        <p:blipFill rotWithShape="1">
          <a:blip r:embed="rId1">
            <a:alphaModFix/>
          </a:blip>
          <a:srcRect b="77749" l="0" r="0" t="0"/>
          <a:stretch/>
        </p:blipFill>
        <p:spPr>
          <a:xfrm>
            <a:off x="0" y="2453"/>
            <a:ext cx="9144003" cy="68505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xml"/><Relationship Id="rId3" Type="http://schemas.openxmlformats.org/officeDocument/2006/relationships/image" Target="../media/image3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xml"/><Relationship Id="rId3"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14.png"/><Relationship Id="rId5"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14.png"/><Relationship Id="rId5"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xml"/><Relationship Id="rId3" Type="http://schemas.openxmlformats.org/officeDocument/2006/relationships/image" Target="../media/image18.png"/><Relationship Id="rId4" Type="http://schemas.openxmlformats.org/officeDocument/2006/relationships/image" Target="../media/image20.png"/><Relationship Id="rId9" Type="http://schemas.openxmlformats.org/officeDocument/2006/relationships/image" Target="../media/image28.png"/><Relationship Id="rId5" Type="http://schemas.openxmlformats.org/officeDocument/2006/relationships/image" Target="../media/image19.png"/><Relationship Id="rId6" Type="http://schemas.openxmlformats.org/officeDocument/2006/relationships/image" Target="../media/image23.png"/><Relationship Id="rId7" Type="http://schemas.openxmlformats.org/officeDocument/2006/relationships/image" Target="../media/image31.png"/><Relationship Id="rId8" Type="http://schemas.openxmlformats.org/officeDocument/2006/relationships/image" Target="../media/image30.png"/><Relationship Id="rId11" Type="http://schemas.openxmlformats.org/officeDocument/2006/relationships/image" Target="../media/image26.png"/><Relationship Id="rId10" Type="http://schemas.openxmlformats.org/officeDocument/2006/relationships/image" Target="../media/image24.png"/><Relationship Id="rId13" Type="http://schemas.openxmlformats.org/officeDocument/2006/relationships/image" Target="../media/image21.png"/><Relationship Id="rId12" Type="http://schemas.openxmlformats.org/officeDocument/2006/relationships/image" Target="../media/image25.png"/><Relationship Id="rId15" Type="http://schemas.openxmlformats.org/officeDocument/2006/relationships/image" Target="../media/image22.png"/><Relationship Id="rId14" Type="http://schemas.openxmlformats.org/officeDocument/2006/relationships/image" Target="../media/image36.png"/><Relationship Id="rId16" Type="http://schemas.openxmlformats.org/officeDocument/2006/relationships/image" Target="../media/image3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xml"/><Relationship Id="rId3" Type="http://schemas.openxmlformats.org/officeDocument/2006/relationships/image" Target="../media/image29.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xml"/><Relationship Id="rId3" Type="http://schemas.openxmlformats.org/officeDocument/2006/relationships/image" Target="../media/image33.png"/><Relationship Id="rId4" Type="http://schemas.openxmlformats.org/officeDocument/2006/relationships/image" Target="../media/image37.png"/><Relationship Id="rId5" Type="http://schemas.openxmlformats.org/officeDocument/2006/relationships/image" Target="../media/image3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xml"/><Relationship Id="rId3" Type="http://schemas.openxmlformats.org/officeDocument/2006/relationships/image" Target="../media/image42.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1.xml"/><Relationship Id="rId3" Type="http://schemas.openxmlformats.org/officeDocument/2006/relationships/image" Target="../media/image3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2.xml"/><Relationship Id="rId3" Type="http://schemas.openxmlformats.org/officeDocument/2006/relationships/image" Target="../media/image45.png"/><Relationship Id="rId4" Type="http://schemas.openxmlformats.org/officeDocument/2006/relationships/image" Target="../media/image43.png"/><Relationship Id="rId5" Type="http://schemas.openxmlformats.org/officeDocument/2006/relationships/image" Target="../media/image38.png"/><Relationship Id="rId6" Type="http://schemas.openxmlformats.org/officeDocument/2006/relationships/image" Target="../media/image4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 Id="rId3" Type="http://schemas.openxmlformats.org/officeDocument/2006/relationships/image" Target="../media/image4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7"/>
          <p:cNvSpPr txBox="1"/>
          <p:nvPr/>
        </p:nvSpPr>
        <p:spPr>
          <a:xfrm>
            <a:off x="416850" y="2642225"/>
            <a:ext cx="8310300" cy="1877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b="1" i="1" lang="en" sz="4000">
                <a:solidFill>
                  <a:schemeClr val="dk1"/>
                </a:solidFill>
                <a:latin typeface="Gill Sans"/>
                <a:ea typeface="Gill Sans"/>
                <a:cs typeface="Gill Sans"/>
                <a:sym typeface="Gill Sans"/>
              </a:rPr>
              <a:t>“Success at GCSE - information for students and families”</a:t>
            </a:r>
            <a:endParaRPr b="1" i="1" sz="4000">
              <a:solidFill>
                <a:schemeClr val="dk1"/>
              </a:solidFill>
              <a:latin typeface="Gill Sans"/>
              <a:ea typeface="Gill Sans"/>
              <a:cs typeface="Gill Sans"/>
              <a:sym typeface="Gill Sans"/>
            </a:endParaRPr>
          </a:p>
          <a:p>
            <a:pPr indent="0" lvl="0" marL="0" rtl="0" algn="l">
              <a:spcBef>
                <a:spcPts val="0"/>
              </a:spcBef>
              <a:spcAft>
                <a:spcPts val="0"/>
              </a:spcAft>
              <a:buNone/>
            </a:pPr>
            <a:r>
              <a:t/>
            </a:r>
            <a:endParaRPr b="1" i="1" sz="1800"/>
          </a:p>
        </p:txBody>
      </p:sp>
      <p:sp>
        <p:nvSpPr>
          <p:cNvPr id="145" name="Google Shape;145;p27"/>
          <p:cNvSpPr txBox="1"/>
          <p:nvPr/>
        </p:nvSpPr>
        <p:spPr>
          <a:xfrm>
            <a:off x="-1213425" y="-126000"/>
            <a:ext cx="8310300" cy="348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sz="3200">
              <a:solidFill>
                <a:srgbClr val="FFFFFF"/>
              </a:solidFill>
              <a:highlight>
                <a:srgbClr val="582C83"/>
              </a:highlight>
              <a:latin typeface="Gill Sans"/>
              <a:ea typeface="Gill Sans"/>
              <a:cs typeface="Gill Sans"/>
              <a:sym typeface="Gill Sans"/>
            </a:endParaRPr>
          </a:p>
          <a:p>
            <a:pPr indent="0" lvl="0" marL="0" rtl="0" algn="ctr">
              <a:spcBef>
                <a:spcPts val="0"/>
              </a:spcBef>
              <a:spcAft>
                <a:spcPts val="0"/>
              </a:spcAft>
              <a:buNone/>
            </a:pPr>
            <a:r>
              <a:t/>
            </a:r>
            <a:endParaRPr sz="3200">
              <a:latin typeface="Gill Sans"/>
              <a:ea typeface="Gill Sans"/>
              <a:cs typeface="Gill Sans"/>
              <a:sym typeface="Gill Sans"/>
            </a:endParaRPr>
          </a:p>
          <a:p>
            <a:pPr indent="0" lvl="0" marL="0" rtl="0" algn="ctr">
              <a:spcBef>
                <a:spcPts val="0"/>
              </a:spcBef>
              <a:spcAft>
                <a:spcPts val="0"/>
              </a:spcAft>
              <a:buNone/>
            </a:pPr>
            <a:r>
              <a:rPr lang="en" sz="2600">
                <a:latin typeface="Gill Sans"/>
                <a:ea typeface="Gill Sans"/>
                <a:cs typeface="Gill Sans"/>
                <a:sym typeface="Gill Sans"/>
              </a:rPr>
              <a:t>Bishop Barrington Academy</a:t>
            </a:r>
            <a:endParaRPr sz="2600">
              <a:latin typeface="Gill Sans"/>
              <a:ea typeface="Gill Sans"/>
              <a:cs typeface="Gill Sans"/>
              <a:sym typeface="Gill Sans"/>
            </a:endParaRPr>
          </a:p>
          <a:p>
            <a:pPr indent="0" lvl="0" marL="0" rtl="0" algn="ctr">
              <a:spcBef>
                <a:spcPts val="0"/>
              </a:spcBef>
              <a:spcAft>
                <a:spcPts val="0"/>
              </a:spcAft>
              <a:buNone/>
            </a:pPr>
            <a:r>
              <a:rPr lang="en" sz="2600">
                <a:latin typeface="Gill Sans"/>
                <a:ea typeface="Gill Sans"/>
                <a:cs typeface="Gill Sans"/>
                <a:sym typeface="Gill Sans"/>
              </a:rPr>
              <a:t>Parental Engage Event</a:t>
            </a:r>
            <a:endParaRPr sz="2600">
              <a:latin typeface="Gill Sans"/>
              <a:ea typeface="Gill Sans"/>
              <a:cs typeface="Gill Sans"/>
              <a:sym typeface="Gill Sans"/>
            </a:endParaRPr>
          </a:p>
          <a:p>
            <a:pPr indent="0" lvl="0" marL="0" rtl="0" algn="ctr">
              <a:lnSpc>
                <a:spcPct val="115000"/>
              </a:lnSpc>
              <a:spcBef>
                <a:spcPts val="0"/>
              </a:spcBef>
              <a:spcAft>
                <a:spcPts val="0"/>
              </a:spcAft>
              <a:buClr>
                <a:schemeClr val="dk1"/>
              </a:buClr>
              <a:buSzPts val="1100"/>
              <a:buFont typeface="Arial"/>
              <a:buNone/>
            </a:pPr>
            <a:r>
              <a:rPr lang="en" sz="2600">
                <a:solidFill>
                  <a:schemeClr val="dk1"/>
                </a:solidFill>
                <a:latin typeface="Gill Sans"/>
                <a:ea typeface="Gill Sans"/>
                <a:cs typeface="Gill Sans"/>
                <a:sym typeface="Gill Sans"/>
              </a:rPr>
              <a:t>Thursday 22nd September, 5-6.30pm. </a:t>
            </a:r>
            <a:endParaRPr sz="2600">
              <a:solidFill>
                <a:schemeClr val="dk1"/>
              </a:solidFill>
              <a:latin typeface="Gill Sans"/>
              <a:ea typeface="Gill Sans"/>
              <a:cs typeface="Gill Sans"/>
              <a:sym typeface="Gill Sans"/>
            </a:endParaRPr>
          </a:p>
          <a:p>
            <a:pPr indent="0" lvl="0" marL="0" rtl="0" algn="l">
              <a:lnSpc>
                <a:spcPct val="115000"/>
              </a:lnSpc>
              <a:spcBef>
                <a:spcPts val="0"/>
              </a:spcBef>
              <a:spcAft>
                <a:spcPts val="0"/>
              </a:spcAft>
              <a:buClr>
                <a:schemeClr val="dk1"/>
              </a:buClr>
              <a:buSzPts val="1100"/>
              <a:buFont typeface="Arial"/>
              <a:buNone/>
            </a:pPr>
            <a:r>
              <a:t/>
            </a:r>
            <a:endParaRPr sz="3200">
              <a:solidFill>
                <a:schemeClr val="dk1"/>
              </a:solidFill>
              <a:latin typeface="Gill Sans"/>
              <a:ea typeface="Gill Sans"/>
              <a:cs typeface="Gill Sans"/>
              <a:sym typeface="Gill Sans"/>
            </a:endParaRPr>
          </a:p>
          <a:p>
            <a:pPr indent="0" lvl="0" marL="0" rtl="0" algn="ctr">
              <a:spcBef>
                <a:spcPts val="0"/>
              </a:spcBef>
              <a:spcAft>
                <a:spcPts val="0"/>
              </a:spcAft>
              <a:buNone/>
            </a:pPr>
            <a:r>
              <a:t/>
            </a:r>
            <a:endParaRPr sz="3200">
              <a:latin typeface="Gill Sans"/>
              <a:ea typeface="Gill Sans"/>
              <a:cs typeface="Gill Sans"/>
              <a:sym typeface="Gill Sans"/>
            </a:endParaRPr>
          </a:p>
        </p:txBody>
      </p:sp>
      <p:pic>
        <p:nvPicPr>
          <p:cNvPr id="146" name="Google Shape;146;p27"/>
          <p:cNvPicPr preferRelativeResize="0"/>
          <p:nvPr/>
        </p:nvPicPr>
        <p:blipFill>
          <a:blip r:embed="rId3">
            <a:alphaModFix/>
          </a:blip>
          <a:stretch>
            <a:fillRect/>
          </a:stretch>
        </p:blipFill>
        <p:spPr>
          <a:xfrm>
            <a:off x="5808975" y="0"/>
            <a:ext cx="3335035" cy="25012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8"/>
          <p:cNvSpPr txBox="1"/>
          <p:nvPr>
            <p:ph type="title"/>
          </p:nvPr>
        </p:nvSpPr>
        <p:spPr>
          <a:xfrm>
            <a:off x="542850" y="0"/>
            <a:ext cx="8197500" cy="8145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What is Parental Engagement?</a:t>
            </a:r>
            <a:endParaRPr/>
          </a:p>
        </p:txBody>
      </p:sp>
      <p:pic>
        <p:nvPicPr>
          <p:cNvPr id="152" name="Google Shape;152;p28"/>
          <p:cNvPicPr preferRelativeResize="0"/>
          <p:nvPr/>
        </p:nvPicPr>
        <p:blipFill>
          <a:blip r:embed="rId3">
            <a:alphaModFix/>
          </a:blip>
          <a:stretch>
            <a:fillRect/>
          </a:stretch>
        </p:blipFill>
        <p:spPr>
          <a:xfrm>
            <a:off x="2440350" y="727475"/>
            <a:ext cx="4161600" cy="41616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9"/>
          <p:cNvSpPr txBox="1"/>
          <p:nvPr>
            <p:ph type="title"/>
          </p:nvPr>
        </p:nvSpPr>
        <p:spPr>
          <a:xfrm>
            <a:off x="701225" y="0"/>
            <a:ext cx="6600600" cy="814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English</a:t>
            </a:r>
            <a:endParaRPr/>
          </a:p>
        </p:txBody>
      </p:sp>
      <p:sp>
        <p:nvSpPr>
          <p:cNvPr id="158" name="Google Shape;158;p29"/>
          <p:cNvSpPr txBox="1"/>
          <p:nvPr>
            <p:ph idx="1" type="body"/>
          </p:nvPr>
        </p:nvSpPr>
        <p:spPr>
          <a:xfrm>
            <a:off x="459000" y="991950"/>
            <a:ext cx="8226000" cy="315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900"/>
              <a:t>Mrs Porter - Assistant Headteacher</a:t>
            </a:r>
            <a:endParaRPr sz="39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0"/>
          <p:cNvSpPr txBox="1"/>
          <p:nvPr/>
        </p:nvSpPr>
        <p:spPr>
          <a:xfrm>
            <a:off x="914400" y="2146466"/>
            <a:ext cx="7315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Gill Sans"/>
              <a:ea typeface="Gill Sans"/>
              <a:cs typeface="Gill Sans"/>
              <a:sym typeface="Gill Sans"/>
            </a:endParaRPr>
          </a:p>
        </p:txBody>
      </p:sp>
      <p:sp>
        <p:nvSpPr>
          <p:cNvPr id="164" name="Google Shape;164;p30"/>
          <p:cNvSpPr txBox="1"/>
          <p:nvPr/>
        </p:nvSpPr>
        <p:spPr>
          <a:xfrm>
            <a:off x="1358200" y="229550"/>
            <a:ext cx="69633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Gill Sans"/>
              <a:ea typeface="Gill Sans"/>
              <a:cs typeface="Gill Sans"/>
              <a:sym typeface="Gill Sans"/>
            </a:endParaRPr>
          </a:p>
        </p:txBody>
      </p:sp>
      <p:sp>
        <p:nvSpPr>
          <p:cNvPr id="165" name="Google Shape;165;p30"/>
          <p:cNvSpPr txBox="1"/>
          <p:nvPr/>
        </p:nvSpPr>
        <p:spPr>
          <a:xfrm>
            <a:off x="640200" y="66325"/>
            <a:ext cx="7136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lt1"/>
                </a:solidFill>
                <a:latin typeface="Gill Sans"/>
                <a:ea typeface="Gill Sans"/>
                <a:cs typeface="Gill Sans"/>
                <a:sym typeface="Gill Sans"/>
              </a:rPr>
              <a:t>English Literature - Course Content</a:t>
            </a:r>
            <a:endParaRPr b="0" i="0" sz="2800" u="none" cap="none" strike="noStrike">
              <a:solidFill>
                <a:schemeClr val="lt1"/>
              </a:solidFill>
              <a:latin typeface="Gill Sans"/>
              <a:ea typeface="Gill Sans"/>
              <a:cs typeface="Gill Sans"/>
              <a:sym typeface="Gill Sans"/>
            </a:endParaRPr>
          </a:p>
        </p:txBody>
      </p:sp>
      <p:sp>
        <p:nvSpPr>
          <p:cNvPr id="166" name="Google Shape;166;p30"/>
          <p:cNvSpPr txBox="1"/>
          <p:nvPr/>
        </p:nvSpPr>
        <p:spPr>
          <a:xfrm>
            <a:off x="914400" y="1120525"/>
            <a:ext cx="3657600" cy="1416000"/>
          </a:xfrm>
          <a:prstGeom prst="rect">
            <a:avLst/>
          </a:prstGeom>
          <a:solidFill>
            <a:srgbClr val="FFE599"/>
          </a:solidFill>
          <a:ln>
            <a:noFill/>
          </a:ln>
        </p:spPr>
        <p:txBody>
          <a:bodyPr anchorCtr="0" anchor="t" bIns="91425" lIns="91425" spcFirstLastPara="1" rIns="91425" wrap="square" tIns="91425">
            <a:spAutoFit/>
          </a:bodyPr>
          <a:lstStyle/>
          <a:p>
            <a:pPr indent="0" lvl="0" marL="0" marR="0" rtl="0" algn="ctr">
              <a:lnSpc>
                <a:spcPct val="150000"/>
              </a:lnSpc>
              <a:spcBef>
                <a:spcPts val="0"/>
              </a:spcBef>
              <a:spcAft>
                <a:spcPts val="0"/>
              </a:spcAft>
              <a:buClr>
                <a:srgbClr val="000000"/>
              </a:buClr>
              <a:buSzPts val="2000"/>
              <a:buFont typeface="Arial"/>
              <a:buNone/>
            </a:pPr>
            <a:r>
              <a:rPr b="1" i="0" lang="en" sz="2000" u="none" cap="none" strike="noStrike">
                <a:solidFill>
                  <a:srgbClr val="000000"/>
                </a:solidFill>
                <a:latin typeface="Gill Sans"/>
                <a:ea typeface="Gill Sans"/>
                <a:cs typeface="Gill Sans"/>
                <a:sym typeface="Gill Sans"/>
              </a:rPr>
              <a:t>Paper 1 - 64 marks 40%</a:t>
            </a:r>
            <a:endParaRPr b="1" i="0" sz="2000" u="none" cap="none" strike="noStrike">
              <a:solidFill>
                <a:srgbClr val="000000"/>
              </a:solidFill>
              <a:latin typeface="Gill Sans"/>
              <a:ea typeface="Gill Sans"/>
              <a:cs typeface="Gill Sans"/>
              <a:sym typeface="Gill Sans"/>
            </a:endParaRPr>
          </a:p>
          <a:p>
            <a:pPr indent="0" lvl="0" marL="0" marR="0" rtl="0" algn="ctr">
              <a:lnSpc>
                <a:spcPct val="150000"/>
              </a:lnSpc>
              <a:spcBef>
                <a:spcPts val="0"/>
              </a:spcBef>
              <a:spcAft>
                <a:spcPts val="0"/>
              </a:spcAft>
              <a:buClr>
                <a:srgbClr val="000000"/>
              </a:buClr>
              <a:buSzPts val="2000"/>
              <a:buFont typeface="Arial"/>
              <a:buNone/>
            </a:pPr>
            <a:r>
              <a:rPr b="1" i="0" lang="en" sz="2000" u="none" cap="none" strike="noStrike">
                <a:solidFill>
                  <a:srgbClr val="000000"/>
                </a:solidFill>
                <a:latin typeface="Gill Sans"/>
                <a:ea typeface="Gill Sans"/>
                <a:cs typeface="Gill Sans"/>
                <a:sym typeface="Gill Sans"/>
              </a:rPr>
              <a:t>1 hour 45 minutes</a:t>
            </a:r>
            <a:endParaRPr b="1" i="0" sz="2000" u="none" cap="none" strike="noStrike">
              <a:solidFill>
                <a:srgbClr val="000000"/>
              </a:solidFill>
              <a:latin typeface="Gill Sans"/>
              <a:ea typeface="Gill Sans"/>
              <a:cs typeface="Gill Sans"/>
              <a:sym typeface="Gill Sans"/>
            </a:endParaRPr>
          </a:p>
          <a:p>
            <a:pPr indent="0" lvl="0" marL="0" marR="0" rtl="0" algn="ctr">
              <a:lnSpc>
                <a:spcPct val="150000"/>
              </a:lnSpc>
              <a:spcBef>
                <a:spcPts val="0"/>
              </a:spcBef>
              <a:spcAft>
                <a:spcPts val="0"/>
              </a:spcAft>
              <a:buClr>
                <a:srgbClr val="000000"/>
              </a:buClr>
              <a:buSzPts val="2000"/>
              <a:buFont typeface="Arial"/>
              <a:buNone/>
            </a:pPr>
            <a:r>
              <a:rPr b="0" i="0" lang="en" sz="2000" u="none" cap="none" strike="noStrike">
                <a:solidFill>
                  <a:srgbClr val="000000"/>
                </a:solidFill>
                <a:latin typeface="Gill Sans"/>
                <a:ea typeface="Gill Sans"/>
                <a:cs typeface="Gill Sans"/>
                <a:sym typeface="Gill Sans"/>
              </a:rPr>
              <a:t>Macbeth and A Christmas Carol</a:t>
            </a:r>
            <a:endParaRPr b="0" i="0" sz="2000" u="none" cap="none" strike="noStrike">
              <a:solidFill>
                <a:srgbClr val="000000"/>
              </a:solidFill>
              <a:latin typeface="Gill Sans"/>
              <a:ea typeface="Gill Sans"/>
              <a:cs typeface="Gill Sans"/>
              <a:sym typeface="Gill Sans"/>
            </a:endParaRPr>
          </a:p>
        </p:txBody>
      </p:sp>
      <p:sp>
        <p:nvSpPr>
          <p:cNvPr id="167" name="Google Shape;167;p30"/>
          <p:cNvSpPr txBox="1"/>
          <p:nvPr/>
        </p:nvSpPr>
        <p:spPr>
          <a:xfrm>
            <a:off x="5151600" y="1084725"/>
            <a:ext cx="3657600" cy="2801400"/>
          </a:xfrm>
          <a:prstGeom prst="rect">
            <a:avLst/>
          </a:prstGeom>
          <a:solidFill>
            <a:srgbClr val="FFE599"/>
          </a:solidFill>
          <a:ln>
            <a:noFill/>
          </a:ln>
        </p:spPr>
        <p:txBody>
          <a:bodyPr anchorCtr="0" anchor="t" bIns="91425" lIns="91425" spcFirstLastPara="1" rIns="91425" wrap="square" tIns="91425">
            <a:spAutoFit/>
          </a:bodyPr>
          <a:lstStyle/>
          <a:p>
            <a:pPr indent="0" lvl="0" marL="0" marR="0" rtl="0" algn="ctr">
              <a:lnSpc>
                <a:spcPct val="150000"/>
              </a:lnSpc>
              <a:spcBef>
                <a:spcPts val="0"/>
              </a:spcBef>
              <a:spcAft>
                <a:spcPts val="0"/>
              </a:spcAft>
              <a:buClr>
                <a:srgbClr val="000000"/>
              </a:buClr>
              <a:buSzPts val="2000"/>
              <a:buFont typeface="Arial"/>
              <a:buNone/>
            </a:pPr>
            <a:r>
              <a:rPr b="1" i="0" lang="en" sz="2000" u="none" cap="none" strike="noStrike">
                <a:solidFill>
                  <a:srgbClr val="000000"/>
                </a:solidFill>
                <a:latin typeface="Gill Sans"/>
                <a:ea typeface="Gill Sans"/>
                <a:cs typeface="Gill Sans"/>
                <a:sym typeface="Gill Sans"/>
              </a:rPr>
              <a:t>Paper 2 - 96 marks 60%</a:t>
            </a:r>
            <a:endParaRPr b="1" i="0" sz="2000" u="none" cap="none" strike="noStrike">
              <a:solidFill>
                <a:srgbClr val="000000"/>
              </a:solidFill>
              <a:latin typeface="Gill Sans"/>
              <a:ea typeface="Gill Sans"/>
              <a:cs typeface="Gill Sans"/>
              <a:sym typeface="Gill Sans"/>
            </a:endParaRPr>
          </a:p>
          <a:p>
            <a:pPr indent="0" lvl="0" marL="0" marR="0" rtl="0" algn="ctr">
              <a:lnSpc>
                <a:spcPct val="150000"/>
              </a:lnSpc>
              <a:spcBef>
                <a:spcPts val="0"/>
              </a:spcBef>
              <a:spcAft>
                <a:spcPts val="0"/>
              </a:spcAft>
              <a:buClr>
                <a:srgbClr val="000000"/>
              </a:buClr>
              <a:buSzPts val="2000"/>
              <a:buFont typeface="Arial"/>
              <a:buNone/>
            </a:pPr>
            <a:r>
              <a:rPr b="1" i="0" lang="en" sz="2000" u="none" cap="none" strike="noStrike">
                <a:solidFill>
                  <a:srgbClr val="000000"/>
                </a:solidFill>
                <a:latin typeface="Gill Sans"/>
                <a:ea typeface="Gill Sans"/>
                <a:cs typeface="Gill Sans"/>
                <a:sym typeface="Gill Sans"/>
              </a:rPr>
              <a:t>2 hours 15 minutes</a:t>
            </a:r>
            <a:endParaRPr b="1" i="0" sz="2000" u="none" cap="none" strike="noStrike">
              <a:solidFill>
                <a:srgbClr val="000000"/>
              </a:solidFill>
              <a:latin typeface="Gill Sans"/>
              <a:ea typeface="Gill Sans"/>
              <a:cs typeface="Gill Sans"/>
              <a:sym typeface="Gill Sans"/>
            </a:endParaRPr>
          </a:p>
          <a:p>
            <a:pPr indent="0" lvl="0" marL="0" marR="0" rtl="0" algn="ctr">
              <a:lnSpc>
                <a:spcPct val="150000"/>
              </a:lnSpc>
              <a:spcBef>
                <a:spcPts val="0"/>
              </a:spcBef>
              <a:spcAft>
                <a:spcPts val="0"/>
              </a:spcAft>
              <a:buClr>
                <a:srgbClr val="000000"/>
              </a:buClr>
              <a:buSzPts val="2000"/>
              <a:buFont typeface="Arial"/>
              <a:buNone/>
            </a:pPr>
            <a:r>
              <a:rPr b="0" i="0" lang="en" sz="2000" u="none" cap="none" strike="noStrike">
                <a:solidFill>
                  <a:srgbClr val="000000"/>
                </a:solidFill>
                <a:latin typeface="Gill Sans"/>
                <a:ea typeface="Gill Sans"/>
                <a:cs typeface="Gill Sans"/>
                <a:sym typeface="Gill Sans"/>
              </a:rPr>
              <a:t>An Inspector Calls, Conflict Poetry, Unseen Poetry Question and an Unseen Poetry Comparison Question.</a:t>
            </a:r>
            <a:endParaRPr b="0" i="0" sz="2000" u="none" cap="none" strike="noStrike">
              <a:solidFill>
                <a:srgbClr val="000000"/>
              </a:solidFill>
              <a:latin typeface="Gill Sans"/>
              <a:ea typeface="Gill Sans"/>
              <a:cs typeface="Gill Sans"/>
              <a:sym typeface="Gill Sans"/>
            </a:endParaRPr>
          </a:p>
        </p:txBody>
      </p:sp>
      <p:sp>
        <p:nvSpPr>
          <p:cNvPr id="168" name="Google Shape;168;p30"/>
          <p:cNvSpPr txBox="1"/>
          <p:nvPr/>
        </p:nvSpPr>
        <p:spPr>
          <a:xfrm>
            <a:off x="2141650" y="578582"/>
            <a:ext cx="53964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Gill Sans"/>
                <a:ea typeface="Gill Sans"/>
                <a:cs typeface="Gill Sans"/>
                <a:sym typeface="Gill Sans"/>
              </a:rPr>
              <a:t>AQA Course</a:t>
            </a:r>
            <a:endParaRPr b="1" i="0" sz="2800" u="none" cap="none" strike="noStrike">
              <a:solidFill>
                <a:srgbClr val="000000"/>
              </a:solidFill>
              <a:latin typeface="Gill Sans"/>
              <a:ea typeface="Gill Sans"/>
              <a:cs typeface="Gill Sans"/>
              <a:sym typeface="Gill Sans"/>
            </a:endParaRPr>
          </a:p>
        </p:txBody>
      </p:sp>
      <p:sp>
        <p:nvSpPr>
          <p:cNvPr id="169" name="Google Shape;169;p30"/>
          <p:cNvSpPr txBox="1"/>
          <p:nvPr/>
        </p:nvSpPr>
        <p:spPr>
          <a:xfrm>
            <a:off x="266050" y="2899657"/>
            <a:ext cx="4573800" cy="1417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800"/>
              <a:buFont typeface="Arial"/>
              <a:buNone/>
            </a:pPr>
            <a:r>
              <a:rPr b="0" i="0" lang="en" sz="1800" u="none" cap="none" strike="noStrike">
                <a:solidFill>
                  <a:srgbClr val="000000"/>
                </a:solidFill>
                <a:latin typeface="Gill Sans"/>
                <a:ea typeface="Gill Sans"/>
                <a:cs typeface="Gill Sans"/>
                <a:sym typeface="Gill Sans"/>
              </a:rPr>
              <a:t>Texts: </a:t>
            </a:r>
            <a:endParaRPr b="0" i="0" sz="1800" u="none" cap="none" strike="noStrike">
              <a:solidFill>
                <a:srgbClr val="000000"/>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1800"/>
              <a:buFont typeface="Arial"/>
              <a:buNone/>
            </a:pPr>
            <a:r>
              <a:rPr b="0" i="0" lang="en" sz="1800" u="none" cap="none" strike="noStrike">
                <a:solidFill>
                  <a:srgbClr val="000000"/>
                </a:solidFill>
                <a:latin typeface="Gill Sans"/>
                <a:ea typeface="Gill Sans"/>
                <a:cs typeface="Gill Sans"/>
                <a:sym typeface="Gill Sans"/>
              </a:rPr>
              <a:t>Paper 1 - Macbeth and A Christmas Carol</a:t>
            </a:r>
            <a:endParaRPr b="0" i="0" sz="1800" u="none" cap="none" strike="noStrike">
              <a:solidFill>
                <a:srgbClr val="000000"/>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1800"/>
              <a:buFont typeface="Arial"/>
              <a:buNone/>
            </a:pPr>
            <a:r>
              <a:rPr b="0" i="0" lang="en" sz="1800" u="none" cap="none" strike="noStrike">
                <a:solidFill>
                  <a:srgbClr val="000000"/>
                </a:solidFill>
                <a:latin typeface="Gill Sans"/>
                <a:ea typeface="Gill Sans"/>
                <a:cs typeface="Gill Sans"/>
                <a:sym typeface="Gill Sans"/>
              </a:rPr>
              <a:t>Paper 2 - An Inspector Calls and Power and Conflict Poetry. </a:t>
            </a:r>
            <a:endParaRPr b="0" i="0" sz="1800" u="none" cap="none" strike="noStrike">
              <a:solidFill>
                <a:srgbClr val="000000"/>
              </a:solidFill>
              <a:latin typeface="Gill Sans"/>
              <a:ea typeface="Gill Sans"/>
              <a:cs typeface="Gill Sans"/>
              <a:sym typeface="Gill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1"/>
          <p:cNvSpPr txBox="1"/>
          <p:nvPr/>
        </p:nvSpPr>
        <p:spPr>
          <a:xfrm>
            <a:off x="640200" y="66325"/>
            <a:ext cx="7136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lt1"/>
                </a:solidFill>
                <a:latin typeface="Gill Sans"/>
                <a:ea typeface="Gill Sans"/>
                <a:cs typeface="Gill Sans"/>
                <a:sym typeface="Gill Sans"/>
              </a:rPr>
              <a:t>English Literature - Tips to Success</a:t>
            </a:r>
            <a:endParaRPr b="0" i="0" sz="2800" u="none" cap="none" strike="noStrike">
              <a:solidFill>
                <a:schemeClr val="lt1"/>
              </a:solidFill>
              <a:latin typeface="Gill Sans"/>
              <a:ea typeface="Gill Sans"/>
              <a:cs typeface="Gill Sans"/>
              <a:sym typeface="Gill Sans"/>
            </a:endParaRPr>
          </a:p>
        </p:txBody>
      </p:sp>
      <p:pic>
        <p:nvPicPr>
          <p:cNvPr id="175" name="Google Shape;175;p31"/>
          <p:cNvPicPr preferRelativeResize="0"/>
          <p:nvPr/>
        </p:nvPicPr>
        <p:blipFill rotWithShape="1">
          <a:blip r:embed="rId3">
            <a:alphaModFix/>
          </a:blip>
          <a:srcRect b="0" l="0" r="0" t="0"/>
          <a:stretch/>
        </p:blipFill>
        <p:spPr>
          <a:xfrm rot="-646773">
            <a:off x="1583166" y="1467988"/>
            <a:ext cx="1302125" cy="1840681"/>
          </a:xfrm>
          <a:prstGeom prst="rect">
            <a:avLst/>
          </a:prstGeom>
          <a:noFill/>
          <a:ln>
            <a:noFill/>
          </a:ln>
        </p:spPr>
      </p:pic>
      <p:pic>
        <p:nvPicPr>
          <p:cNvPr id="176" name="Google Shape;176;p31"/>
          <p:cNvPicPr preferRelativeResize="0"/>
          <p:nvPr/>
        </p:nvPicPr>
        <p:blipFill rotWithShape="1">
          <a:blip r:embed="rId4">
            <a:alphaModFix/>
          </a:blip>
          <a:srcRect b="0" l="0" r="0" t="0"/>
          <a:stretch/>
        </p:blipFill>
        <p:spPr>
          <a:xfrm rot="503525">
            <a:off x="3573462" y="1467493"/>
            <a:ext cx="1302116" cy="1841672"/>
          </a:xfrm>
          <a:prstGeom prst="rect">
            <a:avLst/>
          </a:prstGeom>
          <a:noFill/>
          <a:ln>
            <a:noFill/>
          </a:ln>
        </p:spPr>
      </p:pic>
      <p:pic>
        <p:nvPicPr>
          <p:cNvPr id="177" name="Google Shape;177;p31"/>
          <p:cNvPicPr preferRelativeResize="0"/>
          <p:nvPr/>
        </p:nvPicPr>
        <p:blipFill rotWithShape="1">
          <a:blip r:embed="rId5">
            <a:alphaModFix/>
          </a:blip>
          <a:srcRect b="0" l="0" r="0" t="0"/>
          <a:stretch/>
        </p:blipFill>
        <p:spPr>
          <a:xfrm rot="-10">
            <a:off x="2645832" y="3124036"/>
            <a:ext cx="1257251" cy="1778217"/>
          </a:xfrm>
          <a:prstGeom prst="rect">
            <a:avLst/>
          </a:prstGeom>
          <a:noFill/>
          <a:ln>
            <a:noFill/>
          </a:ln>
        </p:spPr>
      </p:pic>
      <p:sp>
        <p:nvSpPr>
          <p:cNvPr id="178" name="Google Shape;178;p31"/>
          <p:cNvSpPr/>
          <p:nvPr/>
        </p:nvSpPr>
        <p:spPr>
          <a:xfrm>
            <a:off x="5403106" y="800814"/>
            <a:ext cx="3549300" cy="280080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000000"/>
              </a:buClr>
              <a:buSzPts val="1600"/>
              <a:buFont typeface="Noto Sans Symbols"/>
              <a:buChar char="✔"/>
            </a:pPr>
            <a:r>
              <a:rPr b="0" i="0" lang="en" sz="1600" u="none" cap="none" strike="noStrike">
                <a:solidFill>
                  <a:srgbClr val="000000"/>
                </a:solidFill>
                <a:latin typeface="Arial"/>
                <a:ea typeface="Arial"/>
                <a:cs typeface="Arial"/>
                <a:sym typeface="Arial"/>
              </a:rPr>
              <a:t>Students will need to revise key quotations for key themes and characters for Macbeth, A Chri</a:t>
            </a:r>
            <a:r>
              <a:rPr lang="en" sz="1600"/>
              <a:t>stmas Carol</a:t>
            </a:r>
            <a:r>
              <a:rPr b="0" i="0" lang="en" sz="1600" u="none" cap="none" strike="noStrike">
                <a:solidFill>
                  <a:srgbClr val="000000"/>
                </a:solidFill>
                <a:latin typeface="Arial"/>
                <a:ea typeface="Arial"/>
                <a:cs typeface="Arial"/>
                <a:sym typeface="Arial"/>
              </a:rPr>
              <a:t> and An Inspector Calls.</a:t>
            </a:r>
            <a:endParaRPr/>
          </a:p>
          <a:p>
            <a:pPr indent="-285750" lvl="0" marL="285750" marR="0" rtl="0" algn="l">
              <a:lnSpc>
                <a:spcPct val="100000"/>
              </a:lnSpc>
              <a:spcBef>
                <a:spcPts val="0"/>
              </a:spcBef>
              <a:spcAft>
                <a:spcPts val="0"/>
              </a:spcAft>
              <a:buClr>
                <a:srgbClr val="000000"/>
              </a:buClr>
              <a:buSzPts val="1600"/>
              <a:buFont typeface="Noto Sans Symbols"/>
              <a:buChar char="✔"/>
            </a:pPr>
            <a:r>
              <a:rPr b="0" i="0" lang="en" sz="1600" u="none" cap="none" strike="noStrike">
                <a:solidFill>
                  <a:srgbClr val="000000"/>
                </a:solidFill>
                <a:latin typeface="Arial"/>
                <a:ea typeface="Arial"/>
                <a:cs typeface="Arial"/>
                <a:sym typeface="Arial"/>
              </a:rPr>
              <a:t>Students will be expected to know up to 6 quotations for each theme and character.</a:t>
            </a:r>
            <a:endParaRPr/>
          </a:p>
          <a:p>
            <a:pPr indent="-184150" lvl="0" marL="285750" marR="0" rtl="0" algn="l">
              <a:lnSpc>
                <a:spcPct val="100000"/>
              </a:lnSpc>
              <a:spcBef>
                <a:spcPts val="0"/>
              </a:spcBef>
              <a:spcAft>
                <a:spcPts val="0"/>
              </a:spcAft>
              <a:buClr>
                <a:srgbClr val="000000"/>
              </a:buClr>
              <a:buSzPts val="1600"/>
              <a:buFont typeface="Noto Sans Symbols"/>
              <a:buNone/>
            </a:pPr>
            <a:r>
              <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600"/>
              <a:buFont typeface="Noto Sans Symbols"/>
              <a:buChar char="✔"/>
            </a:pPr>
            <a:r>
              <a:rPr b="0" i="0" lang="en" sz="1600" u="none" cap="none" strike="noStrike">
                <a:solidFill>
                  <a:srgbClr val="000000"/>
                </a:solidFill>
                <a:latin typeface="Arial"/>
                <a:ea typeface="Arial"/>
                <a:cs typeface="Arial"/>
                <a:sym typeface="Arial"/>
              </a:rPr>
              <a:t>For the conflict poetry, students will be expected to remember up to 3 quotations from each poem.</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2"/>
          <p:cNvSpPr txBox="1"/>
          <p:nvPr/>
        </p:nvSpPr>
        <p:spPr>
          <a:xfrm>
            <a:off x="640200" y="66325"/>
            <a:ext cx="7136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lt1"/>
                </a:solidFill>
                <a:latin typeface="Gill Sans"/>
                <a:ea typeface="Gill Sans"/>
                <a:cs typeface="Gill Sans"/>
                <a:sym typeface="Gill Sans"/>
              </a:rPr>
              <a:t>English Literature - Tips to Success</a:t>
            </a:r>
            <a:endParaRPr b="0" i="0" sz="2800" u="none" cap="none" strike="noStrike">
              <a:solidFill>
                <a:schemeClr val="lt1"/>
              </a:solidFill>
              <a:latin typeface="Gill Sans"/>
              <a:ea typeface="Gill Sans"/>
              <a:cs typeface="Gill Sans"/>
              <a:sym typeface="Gill Sans"/>
            </a:endParaRPr>
          </a:p>
        </p:txBody>
      </p:sp>
      <p:pic>
        <p:nvPicPr>
          <p:cNvPr id="184" name="Google Shape;184;p32"/>
          <p:cNvPicPr preferRelativeResize="0"/>
          <p:nvPr/>
        </p:nvPicPr>
        <p:blipFill rotWithShape="1">
          <a:blip r:embed="rId3">
            <a:alphaModFix/>
          </a:blip>
          <a:srcRect b="0" l="0" r="0" t="0"/>
          <a:stretch/>
        </p:blipFill>
        <p:spPr>
          <a:xfrm rot="-646773">
            <a:off x="1583166" y="1467988"/>
            <a:ext cx="1302125" cy="1840681"/>
          </a:xfrm>
          <a:prstGeom prst="rect">
            <a:avLst/>
          </a:prstGeom>
          <a:noFill/>
          <a:ln>
            <a:noFill/>
          </a:ln>
        </p:spPr>
      </p:pic>
      <p:pic>
        <p:nvPicPr>
          <p:cNvPr id="185" name="Google Shape;185;p32"/>
          <p:cNvPicPr preferRelativeResize="0"/>
          <p:nvPr/>
        </p:nvPicPr>
        <p:blipFill rotWithShape="1">
          <a:blip r:embed="rId4">
            <a:alphaModFix/>
          </a:blip>
          <a:srcRect b="0" l="0" r="0" t="0"/>
          <a:stretch/>
        </p:blipFill>
        <p:spPr>
          <a:xfrm rot="503525">
            <a:off x="3573462" y="1467493"/>
            <a:ext cx="1302116" cy="1841672"/>
          </a:xfrm>
          <a:prstGeom prst="rect">
            <a:avLst/>
          </a:prstGeom>
          <a:noFill/>
          <a:ln>
            <a:noFill/>
          </a:ln>
        </p:spPr>
      </p:pic>
      <p:pic>
        <p:nvPicPr>
          <p:cNvPr id="186" name="Google Shape;186;p32"/>
          <p:cNvPicPr preferRelativeResize="0"/>
          <p:nvPr/>
        </p:nvPicPr>
        <p:blipFill rotWithShape="1">
          <a:blip r:embed="rId5">
            <a:alphaModFix/>
          </a:blip>
          <a:srcRect b="0" l="0" r="0" t="0"/>
          <a:stretch/>
        </p:blipFill>
        <p:spPr>
          <a:xfrm rot="-10">
            <a:off x="2645832" y="3124036"/>
            <a:ext cx="1257251" cy="1778217"/>
          </a:xfrm>
          <a:prstGeom prst="rect">
            <a:avLst/>
          </a:prstGeom>
          <a:noFill/>
          <a:ln>
            <a:noFill/>
          </a:ln>
        </p:spPr>
      </p:pic>
      <p:sp>
        <p:nvSpPr>
          <p:cNvPr id="187" name="Google Shape;187;p32"/>
          <p:cNvSpPr/>
          <p:nvPr/>
        </p:nvSpPr>
        <p:spPr>
          <a:xfrm>
            <a:off x="5403106" y="800814"/>
            <a:ext cx="3549300" cy="2800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 sz="1600" u="none" cap="none" strike="noStrike">
                <a:solidFill>
                  <a:srgbClr val="000000"/>
                </a:solidFill>
                <a:latin typeface="Arial"/>
                <a:ea typeface="Arial"/>
                <a:cs typeface="Arial"/>
                <a:sym typeface="Arial"/>
              </a:rPr>
              <a:t>You do not need to buy any revision guides. We will provide students with anything that they need.</a:t>
            </a:r>
            <a:endParaRPr/>
          </a:p>
          <a:p>
            <a:pPr indent="-184150" lvl="0" marL="285750" marR="0" rtl="0" algn="l">
              <a:lnSpc>
                <a:spcPct val="100000"/>
              </a:lnSpc>
              <a:spcBef>
                <a:spcPts val="0"/>
              </a:spcBef>
              <a:spcAft>
                <a:spcPts val="0"/>
              </a:spcAft>
              <a:buClr>
                <a:srgbClr val="000000"/>
              </a:buClr>
              <a:buSzPts val="1600"/>
              <a:buFont typeface="Noto Sans Symbols"/>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Arial"/>
                <a:ea typeface="Arial"/>
                <a:cs typeface="Arial"/>
                <a:sym typeface="Arial"/>
              </a:rPr>
              <a:t>Some of the best ways to revise:</a:t>
            </a:r>
            <a:endParaRPr/>
          </a:p>
          <a:p>
            <a:pPr indent="-285750" lvl="0" marL="285750" marR="0" rtl="0" algn="l">
              <a:lnSpc>
                <a:spcPct val="100000"/>
              </a:lnSpc>
              <a:spcBef>
                <a:spcPts val="0"/>
              </a:spcBef>
              <a:spcAft>
                <a:spcPts val="0"/>
              </a:spcAft>
              <a:buClr>
                <a:srgbClr val="000000"/>
              </a:buClr>
              <a:buSzPts val="1600"/>
              <a:buFont typeface="Arial"/>
              <a:buChar char="-"/>
            </a:pPr>
            <a:r>
              <a:rPr b="0" i="0" lang="en" sz="1600" u="none" cap="none" strike="noStrike">
                <a:solidFill>
                  <a:srgbClr val="000000"/>
                </a:solidFill>
                <a:latin typeface="Arial"/>
                <a:ea typeface="Arial"/>
                <a:cs typeface="Arial"/>
                <a:sym typeface="Arial"/>
              </a:rPr>
              <a:t>Using revision cards.</a:t>
            </a:r>
            <a:endParaRPr/>
          </a:p>
          <a:p>
            <a:pPr indent="-285750" lvl="0" marL="285750" marR="0" rtl="0" algn="l">
              <a:lnSpc>
                <a:spcPct val="100000"/>
              </a:lnSpc>
              <a:spcBef>
                <a:spcPts val="0"/>
              </a:spcBef>
              <a:spcAft>
                <a:spcPts val="0"/>
              </a:spcAft>
              <a:buClr>
                <a:srgbClr val="000000"/>
              </a:buClr>
              <a:buSzPts val="1600"/>
              <a:buFont typeface="Arial"/>
              <a:buChar char="-"/>
            </a:pPr>
            <a:r>
              <a:rPr b="0" i="0" lang="en" sz="1600" u="none" cap="none" strike="noStrike">
                <a:solidFill>
                  <a:srgbClr val="000000"/>
                </a:solidFill>
                <a:latin typeface="Arial"/>
                <a:ea typeface="Arial"/>
                <a:cs typeface="Arial"/>
                <a:sym typeface="Arial"/>
              </a:rPr>
              <a:t>Revision clocks</a:t>
            </a:r>
            <a:endParaRPr/>
          </a:p>
          <a:p>
            <a:pPr indent="-285750" lvl="0" marL="285750" marR="0" rtl="0" algn="l">
              <a:lnSpc>
                <a:spcPct val="100000"/>
              </a:lnSpc>
              <a:spcBef>
                <a:spcPts val="0"/>
              </a:spcBef>
              <a:spcAft>
                <a:spcPts val="0"/>
              </a:spcAft>
              <a:buClr>
                <a:srgbClr val="000000"/>
              </a:buClr>
              <a:buSzPts val="1600"/>
              <a:buFont typeface="Arial"/>
              <a:buChar char="-"/>
            </a:pPr>
            <a:r>
              <a:rPr b="0" i="0" lang="en" sz="1600" u="none" cap="none" strike="noStrike">
                <a:solidFill>
                  <a:srgbClr val="000000"/>
                </a:solidFill>
                <a:latin typeface="Arial"/>
                <a:ea typeface="Arial"/>
                <a:cs typeface="Arial"/>
                <a:sym typeface="Arial"/>
              </a:rPr>
              <a:t>Re-reading the texts.</a:t>
            </a:r>
            <a:endParaRPr/>
          </a:p>
          <a:p>
            <a:pPr indent="-285750" lvl="0" marL="285750" marR="0" rtl="0" algn="l">
              <a:lnSpc>
                <a:spcPct val="100000"/>
              </a:lnSpc>
              <a:spcBef>
                <a:spcPts val="0"/>
              </a:spcBef>
              <a:spcAft>
                <a:spcPts val="0"/>
              </a:spcAft>
              <a:buClr>
                <a:srgbClr val="000000"/>
              </a:buClr>
              <a:buSzPts val="1600"/>
              <a:buFont typeface="Arial"/>
              <a:buChar char="-"/>
            </a:pPr>
            <a:r>
              <a:rPr b="0" i="0" lang="en" sz="1600" u="none" cap="none" strike="noStrike">
                <a:solidFill>
                  <a:srgbClr val="000000"/>
                </a:solidFill>
                <a:latin typeface="Arial"/>
                <a:ea typeface="Arial"/>
                <a:cs typeface="Arial"/>
                <a:sym typeface="Arial"/>
              </a:rPr>
              <a:t>Practicing planning exam questions.</a:t>
            </a:r>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3"/>
          <p:cNvSpPr txBox="1"/>
          <p:nvPr/>
        </p:nvSpPr>
        <p:spPr>
          <a:xfrm>
            <a:off x="914400" y="2146466"/>
            <a:ext cx="7315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Gill Sans"/>
              <a:ea typeface="Gill Sans"/>
              <a:cs typeface="Gill Sans"/>
              <a:sym typeface="Gill Sans"/>
            </a:endParaRPr>
          </a:p>
        </p:txBody>
      </p:sp>
      <p:sp>
        <p:nvSpPr>
          <p:cNvPr id="193" name="Google Shape;193;p33"/>
          <p:cNvSpPr txBox="1"/>
          <p:nvPr/>
        </p:nvSpPr>
        <p:spPr>
          <a:xfrm>
            <a:off x="1358200" y="229550"/>
            <a:ext cx="69633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Gill Sans"/>
              <a:ea typeface="Gill Sans"/>
              <a:cs typeface="Gill Sans"/>
              <a:sym typeface="Gill Sans"/>
            </a:endParaRPr>
          </a:p>
        </p:txBody>
      </p:sp>
      <p:sp>
        <p:nvSpPr>
          <p:cNvPr id="194" name="Google Shape;194;p33"/>
          <p:cNvSpPr txBox="1"/>
          <p:nvPr/>
        </p:nvSpPr>
        <p:spPr>
          <a:xfrm>
            <a:off x="640200" y="66325"/>
            <a:ext cx="7136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lt1"/>
                </a:solidFill>
                <a:latin typeface="Gill Sans"/>
                <a:ea typeface="Gill Sans"/>
                <a:cs typeface="Gill Sans"/>
                <a:sym typeface="Gill Sans"/>
              </a:rPr>
              <a:t>English Language - Course Content</a:t>
            </a:r>
            <a:endParaRPr b="0" i="0" sz="2800" u="none" cap="none" strike="noStrike">
              <a:solidFill>
                <a:schemeClr val="lt1"/>
              </a:solidFill>
              <a:latin typeface="Gill Sans"/>
              <a:ea typeface="Gill Sans"/>
              <a:cs typeface="Gill Sans"/>
              <a:sym typeface="Gill Sans"/>
            </a:endParaRPr>
          </a:p>
        </p:txBody>
      </p:sp>
      <p:sp>
        <p:nvSpPr>
          <p:cNvPr id="195" name="Google Shape;195;p33"/>
          <p:cNvSpPr txBox="1"/>
          <p:nvPr/>
        </p:nvSpPr>
        <p:spPr>
          <a:xfrm>
            <a:off x="914400" y="1292900"/>
            <a:ext cx="3657600" cy="1877700"/>
          </a:xfrm>
          <a:prstGeom prst="rect">
            <a:avLst/>
          </a:prstGeom>
          <a:solidFill>
            <a:srgbClr val="FFE599"/>
          </a:solidFill>
          <a:ln>
            <a:noFill/>
          </a:ln>
        </p:spPr>
        <p:txBody>
          <a:bodyPr anchorCtr="0" anchor="t" bIns="91425" lIns="91425" spcFirstLastPara="1" rIns="91425" wrap="square" tIns="91425">
            <a:spAutoFit/>
          </a:bodyPr>
          <a:lstStyle/>
          <a:p>
            <a:pPr indent="0" lvl="0" marL="0" marR="0" rtl="0" algn="ctr">
              <a:lnSpc>
                <a:spcPct val="150000"/>
              </a:lnSpc>
              <a:spcBef>
                <a:spcPts val="0"/>
              </a:spcBef>
              <a:spcAft>
                <a:spcPts val="0"/>
              </a:spcAft>
              <a:buClr>
                <a:srgbClr val="000000"/>
              </a:buClr>
              <a:buSzPts val="2000"/>
              <a:buFont typeface="Arial"/>
              <a:buNone/>
            </a:pPr>
            <a:r>
              <a:rPr b="1" i="0" lang="en" sz="2000" u="none" cap="none" strike="noStrike">
                <a:solidFill>
                  <a:srgbClr val="000000"/>
                </a:solidFill>
                <a:latin typeface="Gill Sans"/>
                <a:ea typeface="Gill Sans"/>
                <a:cs typeface="Gill Sans"/>
                <a:sym typeface="Gill Sans"/>
              </a:rPr>
              <a:t>Paper 1 - 80 marks 50%</a:t>
            </a:r>
            <a:endParaRPr b="1" i="0" sz="2000" u="none" cap="none" strike="noStrike">
              <a:solidFill>
                <a:srgbClr val="000000"/>
              </a:solidFill>
              <a:latin typeface="Gill Sans"/>
              <a:ea typeface="Gill Sans"/>
              <a:cs typeface="Gill Sans"/>
              <a:sym typeface="Gill Sans"/>
            </a:endParaRPr>
          </a:p>
          <a:p>
            <a:pPr indent="0" lvl="0" marL="0" marR="0" rtl="0" algn="ctr">
              <a:lnSpc>
                <a:spcPct val="150000"/>
              </a:lnSpc>
              <a:spcBef>
                <a:spcPts val="0"/>
              </a:spcBef>
              <a:spcAft>
                <a:spcPts val="0"/>
              </a:spcAft>
              <a:buClr>
                <a:srgbClr val="000000"/>
              </a:buClr>
              <a:buSzPts val="2000"/>
              <a:buFont typeface="Arial"/>
              <a:buNone/>
            </a:pPr>
            <a:r>
              <a:rPr b="1" i="0" lang="en" sz="2000" u="none" cap="none" strike="noStrike">
                <a:solidFill>
                  <a:srgbClr val="000000"/>
                </a:solidFill>
                <a:latin typeface="Gill Sans"/>
                <a:ea typeface="Gill Sans"/>
                <a:cs typeface="Gill Sans"/>
                <a:sym typeface="Gill Sans"/>
              </a:rPr>
              <a:t>1 hour 45 minutes</a:t>
            </a:r>
            <a:endParaRPr b="1" i="0" sz="2000" u="none" cap="none" strike="noStrike">
              <a:solidFill>
                <a:srgbClr val="000000"/>
              </a:solidFill>
              <a:latin typeface="Gill Sans"/>
              <a:ea typeface="Gill Sans"/>
              <a:cs typeface="Gill Sans"/>
              <a:sym typeface="Gill Sans"/>
            </a:endParaRPr>
          </a:p>
          <a:p>
            <a:pPr indent="0" lvl="0" marL="0" marR="0" rtl="0" algn="ctr">
              <a:lnSpc>
                <a:spcPct val="150000"/>
              </a:lnSpc>
              <a:spcBef>
                <a:spcPts val="0"/>
              </a:spcBef>
              <a:spcAft>
                <a:spcPts val="0"/>
              </a:spcAft>
              <a:buClr>
                <a:srgbClr val="000000"/>
              </a:buClr>
              <a:buSzPts val="2000"/>
              <a:buFont typeface="Arial"/>
              <a:buNone/>
            </a:pPr>
            <a:r>
              <a:rPr b="0" i="0" lang="en" sz="2000" u="none" cap="none" strike="noStrike">
                <a:solidFill>
                  <a:srgbClr val="000000"/>
                </a:solidFill>
                <a:latin typeface="Gill Sans"/>
                <a:ea typeface="Gill Sans"/>
                <a:cs typeface="Gill Sans"/>
                <a:sym typeface="Gill Sans"/>
              </a:rPr>
              <a:t>Explorations in creative reading and writing (fiction)</a:t>
            </a:r>
            <a:endParaRPr b="0" i="0" sz="2000" u="none" cap="none" strike="noStrike">
              <a:solidFill>
                <a:srgbClr val="000000"/>
              </a:solidFill>
              <a:latin typeface="Gill Sans"/>
              <a:ea typeface="Gill Sans"/>
              <a:cs typeface="Gill Sans"/>
              <a:sym typeface="Gill Sans"/>
            </a:endParaRPr>
          </a:p>
        </p:txBody>
      </p:sp>
      <p:sp>
        <p:nvSpPr>
          <p:cNvPr id="196" name="Google Shape;196;p33"/>
          <p:cNvSpPr txBox="1"/>
          <p:nvPr/>
        </p:nvSpPr>
        <p:spPr>
          <a:xfrm>
            <a:off x="5151600" y="1264775"/>
            <a:ext cx="3657600" cy="1877700"/>
          </a:xfrm>
          <a:prstGeom prst="rect">
            <a:avLst/>
          </a:prstGeom>
          <a:solidFill>
            <a:srgbClr val="FFE599"/>
          </a:solidFill>
          <a:ln>
            <a:noFill/>
          </a:ln>
        </p:spPr>
        <p:txBody>
          <a:bodyPr anchorCtr="0" anchor="t" bIns="91425" lIns="91425" spcFirstLastPara="1" rIns="91425" wrap="square" tIns="91425">
            <a:spAutoFit/>
          </a:bodyPr>
          <a:lstStyle/>
          <a:p>
            <a:pPr indent="0" lvl="0" marL="0" marR="0" rtl="0" algn="ctr">
              <a:lnSpc>
                <a:spcPct val="150000"/>
              </a:lnSpc>
              <a:spcBef>
                <a:spcPts val="0"/>
              </a:spcBef>
              <a:spcAft>
                <a:spcPts val="0"/>
              </a:spcAft>
              <a:buClr>
                <a:srgbClr val="000000"/>
              </a:buClr>
              <a:buSzPts val="2000"/>
              <a:buFont typeface="Arial"/>
              <a:buNone/>
            </a:pPr>
            <a:r>
              <a:rPr b="1" i="0" lang="en" sz="2000" u="none" cap="none" strike="noStrike">
                <a:solidFill>
                  <a:srgbClr val="000000"/>
                </a:solidFill>
                <a:latin typeface="Gill Sans"/>
                <a:ea typeface="Gill Sans"/>
                <a:cs typeface="Gill Sans"/>
                <a:sym typeface="Gill Sans"/>
              </a:rPr>
              <a:t>Paper 2 - 80 marks 50%</a:t>
            </a:r>
            <a:endParaRPr b="1" i="0" sz="2000" u="none" cap="none" strike="noStrike">
              <a:solidFill>
                <a:srgbClr val="000000"/>
              </a:solidFill>
              <a:latin typeface="Gill Sans"/>
              <a:ea typeface="Gill Sans"/>
              <a:cs typeface="Gill Sans"/>
              <a:sym typeface="Gill Sans"/>
            </a:endParaRPr>
          </a:p>
          <a:p>
            <a:pPr indent="0" lvl="0" marL="0" marR="0" rtl="0" algn="ctr">
              <a:lnSpc>
                <a:spcPct val="150000"/>
              </a:lnSpc>
              <a:spcBef>
                <a:spcPts val="0"/>
              </a:spcBef>
              <a:spcAft>
                <a:spcPts val="0"/>
              </a:spcAft>
              <a:buClr>
                <a:srgbClr val="000000"/>
              </a:buClr>
              <a:buSzPts val="2000"/>
              <a:buFont typeface="Arial"/>
              <a:buNone/>
            </a:pPr>
            <a:r>
              <a:rPr b="1" i="0" lang="en" sz="2000" u="none" cap="none" strike="noStrike">
                <a:solidFill>
                  <a:srgbClr val="000000"/>
                </a:solidFill>
                <a:latin typeface="Gill Sans"/>
                <a:ea typeface="Gill Sans"/>
                <a:cs typeface="Gill Sans"/>
                <a:sym typeface="Gill Sans"/>
              </a:rPr>
              <a:t>1 hour 45 minutes</a:t>
            </a:r>
            <a:endParaRPr b="1" i="0" sz="2000" u="none" cap="none" strike="noStrike">
              <a:solidFill>
                <a:srgbClr val="000000"/>
              </a:solidFill>
              <a:latin typeface="Gill Sans"/>
              <a:ea typeface="Gill Sans"/>
              <a:cs typeface="Gill Sans"/>
              <a:sym typeface="Gill Sans"/>
            </a:endParaRPr>
          </a:p>
          <a:p>
            <a:pPr indent="0" lvl="0" marL="0" marR="0" rtl="0" algn="ctr">
              <a:lnSpc>
                <a:spcPct val="150000"/>
              </a:lnSpc>
              <a:spcBef>
                <a:spcPts val="0"/>
              </a:spcBef>
              <a:spcAft>
                <a:spcPts val="0"/>
              </a:spcAft>
              <a:buClr>
                <a:srgbClr val="000000"/>
              </a:buClr>
              <a:buSzPts val="2000"/>
              <a:buFont typeface="Arial"/>
              <a:buNone/>
            </a:pPr>
            <a:r>
              <a:rPr b="0" i="0" lang="en" sz="2000" u="none" cap="none" strike="noStrike">
                <a:solidFill>
                  <a:srgbClr val="000000"/>
                </a:solidFill>
                <a:latin typeface="Gill Sans"/>
                <a:ea typeface="Gill Sans"/>
                <a:cs typeface="Gill Sans"/>
                <a:sym typeface="Gill Sans"/>
              </a:rPr>
              <a:t>Writers’ viewpoints and perspectives (non-fiction)</a:t>
            </a:r>
            <a:endParaRPr b="0" i="0" sz="2000" u="none" cap="none" strike="noStrike">
              <a:solidFill>
                <a:srgbClr val="000000"/>
              </a:solidFill>
              <a:latin typeface="Gill Sans"/>
              <a:ea typeface="Gill Sans"/>
              <a:cs typeface="Gill Sans"/>
              <a:sym typeface="Gill Sans"/>
            </a:endParaRPr>
          </a:p>
        </p:txBody>
      </p:sp>
      <p:sp>
        <p:nvSpPr>
          <p:cNvPr id="197" name="Google Shape;197;p33"/>
          <p:cNvSpPr txBox="1"/>
          <p:nvPr/>
        </p:nvSpPr>
        <p:spPr>
          <a:xfrm>
            <a:off x="2141650" y="590250"/>
            <a:ext cx="53964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Gill Sans"/>
                <a:ea typeface="Gill Sans"/>
                <a:cs typeface="Gill Sans"/>
                <a:sym typeface="Gill Sans"/>
              </a:rPr>
              <a:t>AQA Course</a:t>
            </a:r>
            <a:endParaRPr b="1" i="0" sz="2800" u="none" cap="none" strike="noStrike">
              <a:solidFill>
                <a:srgbClr val="000000"/>
              </a:solidFill>
              <a:latin typeface="Gill Sans"/>
              <a:ea typeface="Gill Sans"/>
              <a:cs typeface="Gill Sans"/>
              <a:sym typeface="Gill Sans"/>
            </a:endParaRPr>
          </a:p>
        </p:txBody>
      </p:sp>
      <p:sp>
        <p:nvSpPr>
          <p:cNvPr id="198" name="Google Shape;198;p33"/>
          <p:cNvSpPr txBox="1"/>
          <p:nvPr/>
        </p:nvSpPr>
        <p:spPr>
          <a:xfrm>
            <a:off x="2412450" y="3487282"/>
            <a:ext cx="4319100" cy="1200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000"/>
              <a:buFont typeface="Arial"/>
              <a:buNone/>
            </a:pPr>
            <a:r>
              <a:rPr b="0" i="0" lang="en" sz="2000" u="none" cap="none" strike="noStrike">
                <a:solidFill>
                  <a:srgbClr val="000000"/>
                </a:solidFill>
                <a:latin typeface="Gill Sans"/>
                <a:ea typeface="Gill Sans"/>
                <a:cs typeface="Gill Sans"/>
                <a:sym typeface="Gill Sans"/>
              </a:rPr>
              <a:t>Both papers:</a:t>
            </a:r>
            <a:endParaRPr b="0" i="0" sz="2000" u="none" cap="none" strike="noStrike">
              <a:solidFill>
                <a:srgbClr val="000000"/>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2000"/>
              <a:buFont typeface="Arial"/>
              <a:buNone/>
            </a:pPr>
            <a:r>
              <a:rPr b="0" i="0" lang="en" sz="2000" u="none" cap="none" strike="noStrike">
                <a:solidFill>
                  <a:srgbClr val="000000"/>
                </a:solidFill>
                <a:latin typeface="Gill Sans"/>
                <a:ea typeface="Gill Sans"/>
                <a:cs typeface="Gill Sans"/>
                <a:sym typeface="Gill Sans"/>
              </a:rPr>
              <a:t>Reading Section: 4 questions, 40 marks</a:t>
            </a:r>
            <a:endParaRPr b="0" i="0" sz="2000" u="none" cap="none" strike="noStrike">
              <a:solidFill>
                <a:srgbClr val="000000"/>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2000"/>
              <a:buFont typeface="Arial"/>
              <a:buNone/>
            </a:pPr>
            <a:r>
              <a:rPr b="0" i="0" lang="en" sz="2000" u="none" cap="none" strike="noStrike">
                <a:solidFill>
                  <a:srgbClr val="000000"/>
                </a:solidFill>
                <a:latin typeface="Gill Sans"/>
                <a:ea typeface="Gill Sans"/>
                <a:cs typeface="Gill Sans"/>
                <a:sym typeface="Gill Sans"/>
              </a:rPr>
              <a:t>Writing Section: 1 question, 40 marks</a:t>
            </a:r>
            <a:endParaRPr b="0" i="0" sz="2000" u="none" cap="none" strike="noStrike">
              <a:solidFill>
                <a:srgbClr val="000000"/>
              </a:solidFill>
              <a:latin typeface="Gill Sans"/>
              <a:ea typeface="Gill Sans"/>
              <a:cs typeface="Gill Sans"/>
              <a:sym typeface="Gill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4"/>
          <p:cNvSpPr txBox="1"/>
          <p:nvPr/>
        </p:nvSpPr>
        <p:spPr>
          <a:xfrm>
            <a:off x="640200" y="66325"/>
            <a:ext cx="7136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lt1"/>
                </a:solidFill>
                <a:latin typeface="Gill Sans"/>
                <a:ea typeface="Gill Sans"/>
                <a:cs typeface="Gill Sans"/>
                <a:sym typeface="Gill Sans"/>
              </a:rPr>
              <a:t>English Language - Tips to Success</a:t>
            </a:r>
            <a:endParaRPr b="0" i="0" sz="2800" u="none" cap="none" strike="noStrike">
              <a:solidFill>
                <a:schemeClr val="lt1"/>
              </a:solidFill>
              <a:latin typeface="Gill Sans"/>
              <a:ea typeface="Gill Sans"/>
              <a:cs typeface="Gill Sans"/>
              <a:sym typeface="Gill Sans"/>
            </a:endParaRPr>
          </a:p>
        </p:txBody>
      </p:sp>
      <p:pic>
        <p:nvPicPr>
          <p:cNvPr id="204" name="Google Shape;204;p34"/>
          <p:cNvPicPr preferRelativeResize="0"/>
          <p:nvPr/>
        </p:nvPicPr>
        <p:blipFill rotWithShape="1">
          <a:blip r:embed="rId3">
            <a:alphaModFix/>
          </a:blip>
          <a:srcRect b="0" l="0" r="0" t="0"/>
          <a:stretch/>
        </p:blipFill>
        <p:spPr>
          <a:xfrm rot="-11">
            <a:off x="1126750" y="848037"/>
            <a:ext cx="2324366" cy="3417226"/>
          </a:xfrm>
          <a:prstGeom prst="rect">
            <a:avLst/>
          </a:prstGeom>
          <a:noFill/>
          <a:ln>
            <a:noFill/>
          </a:ln>
        </p:spPr>
      </p:pic>
      <p:sp>
        <p:nvSpPr>
          <p:cNvPr id="205" name="Google Shape;205;p34"/>
          <p:cNvSpPr/>
          <p:nvPr/>
        </p:nvSpPr>
        <p:spPr>
          <a:xfrm>
            <a:off x="4061002" y="1022040"/>
            <a:ext cx="4699500" cy="2246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latin typeface="Arial"/>
                <a:ea typeface="Arial"/>
                <a:cs typeface="Arial"/>
                <a:sym typeface="Arial"/>
              </a:rPr>
              <a:t>Some of the best ways to revise</a:t>
            </a:r>
            <a:r>
              <a:rPr b="0" i="0" lang="en" sz="2000" u="none" cap="none" strike="noStrike">
                <a:solidFill>
                  <a:srgbClr val="000000"/>
                </a:solidFill>
                <a:latin typeface="Arial"/>
                <a:ea typeface="Arial"/>
                <a:cs typeface="Arial"/>
                <a:sym typeface="Arial"/>
              </a:rPr>
              <a:t>:</a:t>
            </a:r>
            <a:endParaRPr/>
          </a:p>
          <a:p>
            <a:pPr indent="-342900" lvl="0" marL="342900" marR="0" rtl="0" algn="l">
              <a:lnSpc>
                <a:spcPct val="100000"/>
              </a:lnSpc>
              <a:spcBef>
                <a:spcPts val="0"/>
              </a:spcBef>
              <a:spcAft>
                <a:spcPts val="0"/>
              </a:spcAft>
              <a:buClr>
                <a:srgbClr val="000000"/>
              </a:buClr>
              <a:buSzPts val="2000"/>
              <a:buFont typeface="Arial"/>
              <a:buChar char="-"/>
            </a:pPr>
            <a:r>
              <a:rPr b="0" i="0" lang="en" sz="2000" u="none" cap="none" strike="noStrike">
                <a:solidFill>
                  <a:srgbClr val="000000"/>
                </a:solidFill>
                <a:latin typeface="Arial"/>
                <a:ea typeface="Arial"/>
                <a:cs typeface="Arial"/>
                <a:sym typeface="Arial"/>
              </a:rPr>
              <a:t>Using revision cards.</a:t>
            </a:r>
            <a:endParaRPr/>
          </a:p>
          <a:p>
            <a:pPr indent="-342900" lvl="0" marL="342900" marR="0" rtl="0" algn="l">
              <a:lnSpc>
                <a:spcPct val="100000"/>
              </a:lnSpc>
              <a:spcBef>
                <a:spcPts val="0"/>
              </a:spcBef>
              <a:spcAft>
                <a:spcPts val="0"/>
              </a:spcAft>
              <a:buClr>
                <a:srgbClr val="000000"/>
              </a:buClr>
              <a:buSzPts val="2000"/>
              <a:buFont typeface="Arial"/>
              <a:buChar char="-"/>
            </a:pPr>
            <a:r>
              <a:rPr b="0" i="0" lang="en" sz="2000" u="none" cap="none" strike="noStrike">
                <a:solidFill>
                  <a:srgbClr val="000000"/>
                </a:solidFill>
                <a:latin typeface="Arial"/>
                <a:ea typeface="Arial"/>
                <a:cs typeface="Arial"/>
                <a:sym typeface="Arial"/>
              </a:rPr>
              <a:t>Reading a wide range of extracts (fiction and non-fiction). </a:t>
            </a:r>
            <a:endParaRPr/>
          </a:p>
          <a:p>
            <a:pPr indent="-342900" lvl="0" marL="342900" marR="0" rtl="0" algn="l">
              <a:lnSpc>
                <a:spcPct val="100000"/>
              </a:lnSpc>
              <a:spcBef>
                <a:spcPts val="0"/>
              </a:spcBef>
              <a:spcAft>
                <a:spcPts val="0"/>
              </a:spcAft>
              <a:buClr>
                <a:srgbClr val="000000"/>
              </a:buClr>
              <a:buSzPts val="2000"/>
              <a:buFont typeface="Arial"/>
              <a:buChar char="-"/>
            </a:pPr>
            <a:r>
              <a:rPr b="0" i="0" lang="en" sz="2000" u="none" cap="none" strike="noStrike">
                <a:solidFill>
                  <a:srgbClr val="000000"/>
                </a:solidFill>
                <a:latin typeface="Arial"/>
                <a:ea typeface="Arial"/>
                <a:cs typeface="Arial"/>
                <a:sym typeface="Arial"/>
              </a:rPr>
              <a:t>Practicing planning exam questions – particularly section B on both writing papers.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5"/>
          <p:cNvSpPr txBox="1"/>
          <p:nvPr/>
        </p:nvSpPr>
        <p:spPr>
          <a:xfrm>
            <a:off x="640200" y="66325"/>
            <a:ext cx="7136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lt1"/>
                </a:solidFill>
                <a:latin typeface="Gill Sans"/>
                <a:ea typeface="Gill Sans"/>
                <a:cs typeface="Gill Sans"/>
                <a:sym typeface="Gill Sans"/>
              </a:rPr>
              <a:t>English Language - Exam Question Example</a:t>
            </a:r>
            <a:endParaRPr b="0" i="0" sz="2800" u="none" cap="none" strike="noStrike">
              <a:solidFill>
                <a:schemeClr val="lt1"/>
              </a:solidFill>
              <a:latin typeface="Gill Sans"/>
              <a:ea typeface="Gill Sans"/>
              <a:cs typeface="Gill Sans"/>
              <a:sym typeface="Gill Sans"/>
            </a:endParaRPr>
          </a:p>
        </p:txBody>
      </p:sp>
      <p:pic>
        <p:nvPicPr>
          <p:cNvPr id="211" name="Google Shape;211;p35"/>
          <p:cNvPicPr preferRelativeResize="0"/>
          <p:nvPr/>
        </p:nvPicPr>
        <p:blipFill rotWithShape="1">
          <a:blip r:embed="rId3">
            <a:alphaModFix/>
          </a:blip>
          <a:srcRect b="0" l="0" r="0" t="0"/>
          <a:stretch/>
        </p:blipFill>
        <p:spPr>
          <a:xfrm>
            <a:off x="914400" y="681925"/>
            <a:ext cx="3904325" cy="4227675"/>
          </a:xfrm>
          <a:prstGeom prst="rect">
            <a:avLst/>
          </a:prstGeom>
          <a:noFill/>
          <a:ln>
            <a:noFill/>
          </a:ln>
        </p:spPr>
      </p:pic>
      <p:sp>
        <p:nvSpPr>
          <p:cNvPr id="212" name="Google Shape;212;p35"/>
          <p:cNvSpPr/>
          <p:nvPr/>
        </p:nvSpPr>
        <p:spPr>
          <a:xfrm>
            <a:off x="5092925" y="962354"/>
            <a:ext cx="3569700" cy="3416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2400"/>
              <a:buFont typeface="Noto Sans Symbols"/>
              <a:buChar char="✔"/>
            </a:pPr>
            <a:r>
              <a:rPr b="0" i="0" lang="en" sz="2400" u="none" cap="none" strike="noStrike">
                <a:solidFill>
                  <a:srgbClr val="000000"/>
                </a:solidFill>
                <a:latin typeface="Arial"/>
                <a:ea typeface="Arial"/>
                <a:cs typeface="Arial"/>
                <a:sym typeface="Arial"/>
              </a:rPr>
              <a:t>Students need to learn the key skills required for each question.</a:t>
            </a:r>
            <a:endParaRPr/>
          </a:p>
          <a:p>
            <a:pPr indent="-190500" lvl="0" marL="342900" marR="0" rtl="0" algn="l">
              <a:lnSpc>
                <a:spcPct val="100000"/>
              </a:lnSpc>
              <a:spcBef>
                <a:spcPts val="0"/>
              </a:spcBef>
              <a:spcAft>
                <a:spcPts val="0"/>
              </a:spcAft>
              <a:buClr>
                <a:srgbClr val="000000"/>
              </a:buClr>
              <a:buSzPts val="2400"/>
              <a:buFont typeface="Noto Sans Symbols"/>
              <a:buNone/>
            </a:pPr>
            <a:r>
              <a:t/>
            </a:r>
            <a:endParaRPr b="0" i="0" sz="2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400"/>
              <a:buFont typeface="Noto Sans Symbols"/>
              <a:buChar char="✔"/>
            </a:pPr>
            <a:r>
              <a:rPr b="0" i="0" lang="en" sz="2400" u="none" cap="none" strike="noStrike">
                <a:solidFill>
                  <a:srgbClr val="000000"/>
                </a:solidFill>
                <a:latin typeface="Arial"/>
                <a:ea typeface="Arial"/>
                <a:cs typeface="Arial"/>
                <a:sym typeface="Arial"/>
              </a:rPr>
              <a:t>Students need to know the focus of each of the five language questions (for each paper).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6"/>
          <p:cNvSpPr txBox="1"/>
          <p:nvPr/>
        </p:nvSpPr>
        <p:spPr>
          <a:xfrm>
            <a:off x="914400" y="2146466"/>
            <a:ext cx="7315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Gill Sans"/>
              <a:ea typeface="Gill Sans"/>
              <a:cs typeface="Gill Sans"/>
              <a:sym typeface="Gill Sans"/>
            </a:endParaRPr>
          </a:p>
        </p:txBody>
      </p:sp>
      <p:sp>
        <p:nvSpPr>
          <p:cNvPr id="218" name="Google Shape;218;p36"/>
          <p:cNvSpPr txBox="1"/>
          <p:nvPr/>
        </p:nvSpPr>
        <p:spPr>
          <a:xfrm>
            <a:off x="640200" y="66325"/>
            <a:ext cx="7136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lt1"/>
                </a:solidFill>
                <a:latin typeface="Gill Sans"/>
                <a:ea typeface="Gill Sans"/>
                <a:cs typeface="Gill Sans"/>
                <a:sym typeface="Gill Sans"/>
              </a:rPr>
              <a:t>English - Questions &amp; Answers</a:t>
            </a:r>
            <a:endParaRPr b="0" i="0" sz="2800" u="none" cap="none" strike="noStrike">
              <a:solidFill>
                <a:schemeClr val="lt1"/>
              </a:solidFill>
              <a:latin typeface="Gill Sans"/>
              <a:ea typeface="Gill Sans"/>
              <a:cs typeface="Gill Sans"/>
              <a:sym typeface="Gill Sans"/>
            </a:endParaRPr>
          </a:p>
        </p:txBody>
      </p:sp>
      <p:sp>
        <p:nvSpPr>
          <p:cNvPr id="219" name="Google Shape;219;p36"/>
          <p:cNvSpPr txBox="1"/>
          <p:nvPr/>
        </p:nvSpPr>
        <p:spPr>
          <a:xfrm>
            <a:off x="749500" y="786975"/>
            <a:ext cx="8151000" cy="846600"/>
          </a:xfrm>
          <a:prstGeom prst="rect">
            <a:avLst/>
          </a:prstGeom>
          <a:solidFill>
            <a:srgbClr val="FFF2CC"/>
          </a:solid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000"/>
              <a:buFont typeface="Arial"/>
              <a:buNone/>
            </a:pPr>
            <a:r>
              <a:rPr b="1" i="0" lang="en" sz="2000" u="none" cap="none" strike="noStrike">
                <a:solidFill>
                  <a:srgbClr val="000000"/>
                </a:solidFill>
                <a:latin typeface="Gill Sans"/>
                <a:ea typeface="Gill Sans"/>
                <a:cs typeface="Gill Sans"/>
                <a:sym typeface="Gill Sans"/>
              </a:rPr>
              <a:t>Is there any coursework? </a:t>
            </a:r>
            <a:endParaRPr b="1" i="0" sz="2000" u="none" cap="none" strike="noStrike">
              <a:solidFill>
                <a:srgbClr val="000000"/>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2000"/>
              <a:buFont typeface="Arial"/>
              <a:buNone/>
            </a:pPr>
            <a:r>
              <a:rPr b="0" i="0" lang="en" sz="2000" u="none" cap="none" strike="noStrike">
                <a:solidFill>
                  <a:srgbClr val="000000"/>
                </a:solidFill>
                <a:latin typeface="Gill Sans"/>
                <a:ea typeface="Gill Sans"/>
                <a:cs typeface="Gill Sans"/>
                <a:sym typeface="Gill Sans"/>
              </a:rPr>
              <a:t>No. There is no coursework - the grade is based entirely on exams. </a:t>
            </a:r>
            <a:endParaRPr b="1" i="0" sz="2000" u="none" cap="none" strike="noStrike">
              <a:solidFill>
                <a:srgbClr val="000000"/>
              </a:solidFill>
              <a:latin typeface="Gill Sans"/>
              <a:ea typeface="Gill Sans"/>
              <a:cs typeface="Gill Sans"/>
              <a:sym typeface="Gill Sans"/>
            </a:endParaRPr>
          </a:p>
        </p:txBody>
      </p:sp>
      <p:sp>
        <p:nvSpPr>
          <p:cNvPr id="220" name="Google Shape;220;p36"/>
          <p:cNvSpPr txBox="1"/>
          <p:nvPr/>
        </p:nvSpPr>
        <p:spPr>
          <a:xfrm>
            <a:off x="749500" y="1706375"/>
            <a:ext cx="8151000" cy="780300"/>
          </a:xfrm>
          <a:prstGeom prst="rect">
            <a:avLst/>
          </a:prstGeom>
          <a:solidFill>
            <a:srgbClr val="FFE599"/>
          </a:solid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800"/>
              <a:buFont typeface="Arial"/>
              <a:buNone/>
            </a:pPr>
            <a:r>
              <a:rPr b="1" i="0" lang="en" sz="1800" u="none" cap="none" strike="noStrike">
                <a:solidFill>
                  <a:srgbClr val="000000"/>
                </a:solidFill>
                <a:latin typeface="Gill Sans"/>
                <a:ea typeface="Gill Sans"/>
                <a:cs typeface="Gill Sans"/>
                <a:sym typeface="Gill Sans"/>
              </a:rPr>
              <a:t>Which texts are studied? </a:t>
            </a:r>
            <a:endParaRPr b="1" i="0" sz="1800" u="none" cap="none" strike="noStrike">
              <a:solidFill>
                <a:srgbClr val="000000"/>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1800"/>
              <a:buFont typeface="Arial"/>
              <a:buNone/>
            </a:pPr>
            <a:r>
              <a:rPr b="0" i="0" lang="en" sz="1800" u="none" cap="none" strike="noStrike">
                <a:solidFill>
                  <a:srgbClr val="000000"/>
                </a:solidFill>
                <a:latin typeface="Gill Sans"/>
                <a:ea typeface="Gill Sans"/>
                <a:cs typeface="Gill Sans"/>
                <a:sym typeface="Gill Sans"/>
              </a:rPr>
              <a:t>Macbeth, A Christmas Carol, An Inspector Calls and Power and Conflict Poetry.  </a:t>
            </a:r>
            <a:endParaRPr b="1" i="0" sz="1800" u="none" cap="none" strike="noStrike">
              <a:solidFill>
                <a:srgbClr val="000000"/>
              </a:solidFill>
              <a:latin typeface="Gill Sans"/>
              <a:ea typeface="Gill Sans"/>
              <a:cs typeface="Gill Sans"/>
              <a:sym typeface="Gill Sans"/>
            </a:endParaRPr>
          </a:p>
        </p:txBody>
      </p:sp>
      <p:sp>
        <p:nvSpPr>
          <p:cNvPr id="221" name="Google Shape;221;p36"/>
          <p:cNvSpPr txBox="1"/>
          <p:nvPr/>
        </p:nvSpPr>
        <p:spPr>
          <a:xfrm>
            <a:off x="749500" y="2559475"/>
            <a:ext cx="8151000" cy="1149900"/>
          </a:xfrm>
          <a:prstGeom prst="rect">
            <a:avLst/>
          </a:prstGeom>
          <a:solidFill>
            <a:srgbClr val="FFD966"/>
          </a:solid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900"/>
              <a:buFont typeface="Arial"/>
              <a:buNone/>
            </a:pPr>
            <a:r>
              <a:rPr b="1" i="0" lang="en" sz="1900" u="none" cap="none" strike="noStrike">
                <a:solidFill>
                  <a:srgbClr val="000000"/>
                </a:solidFill>
                <a:latin typeface="Gill Sans"/>
                <a:ea typeface="Gill Sans"/>
                <a:cs typeface="Gill Sans"/>
                <a:sym typeface="Gill Sans"/>
              </a:rPr>
              <a:t>How can my child revise for the English courses? </a:t>
            </a:r>
            <a:endParaRPr b="1" i="0" sz="1900" u="none" cap="none" strike="noStrike">
              <a:solidFill>
                <a:srgbClr val="000000"/>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1900"/>
              <a:buFont typeface="Arial"/>
              <a:buNone/>
            </a:pPr>
            <a:r>
              <a:rPr b="0" i="0" lang="en" sz="1900" u="none" cap="none" strike="noStrike">
                <a:solidFill>
                  <a:srgbClr val="000000"/>
                </a:solidFill>
                <a:latin typeface="Gill Sans"/>
                <a:ea typeface="Gill Sans"/>
                <a:cs typeface="Gill Sans"/>
                <a:sym typeface="Gill Sans"/>
              </a:rPr>
              <a:t>Practice, practice, practice: skills between the two courses are the same (analysis of language, structure and comparing texts). Reading helps too. </a:t>
            </a:r>
            <a:endParaRPr b="0" i="0" sz="1900" u="none" cap="none" strike="noStrike">
              <a:solidFill>
                <a:srgbClr val="000000"/>
              </a:solidFill>
              <a:latin typeface="Gill Sans"/>
              <a:ea typeface="Gill Sans"/>
              <a:cs typeface="Gill Sans"/>
              <a:sym typeface="Gill Sans"/>
            </a:endParaRPr>
          </a:p>
        </p:txBody>
      </p:sp>
      <p:sp>
        <p:nvSpPr>
          <p:cNvPr id="222" name="Google Shape;222;p36"/>
          <p:cNvSpPr txBox="1"/>
          <p:nvPr/>
        </p:nvSpPr>
        <p:spPr>
          <a:xfrm>
            <a:off x="749500" y="3756675"/>
            <a:ext cx="8151000" cy="1349100"/>
          </a:xfrm>
          <a:prstGeom prst="rect">
            <a:avLst/>
          </a:prstGeom>
          <a:solidFill>
            <a:srgbClr val="F1C232"/>
          </a:solid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700"/>
              <a:buFont typeface="Arial"/>
              <a:buNone/>
            </a:pPr>
            <a:r>
              <a:rPr b="1" i="0" lang="en" sz="1700" u="none" cap="none" strike="noStrike">
                <a:solidFill>
                  <a:srgbClr val="000000"/>
                </a:solidFill>
                <a:latin typeface="Gill Sans"/>
                <a:ea typeface="Gill Sans"/>
                <a:cs typeface="Gill Sans"/>
                <a:sym typeface="Gill Sans"/>
              </a:rPr>
              <a:t>Why is English important? </a:t>
            </a:r>
            <a:endParaRPr b="1" i="0" sz="1700" u="none" cap="none" strike="noStrike">
              <a:solidFill>
                <a:srgbClr val="000000"/>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1700"/>
              <a:buFont typeface="Arial"/>
              <a:buNone/>
            </a:pPr>
            <a:r>
              <a:rPr b="0" i="0" lang="en" sz="1700" u="none" cap="none" strike="noStrike">
                <a:solidFill>
                  <a:srgbClr val="000000"/>
                </a:solidFill>
                <a:latin typeface="Gill Sans"/>
                <a:ea typeface="Gill Sans"/>
                <a:cs typeface="Gill Sans"/>
                <a:sym typeface="Gill Sans"/>
              </a:rPr>
              <a:t>No matter what your child’s plans are for the future a grade 4 is expected in English for most courses and apprenticeships. They will learn and develop vital skills such as speaking, listening and writing.    </a:t>
            </a:r>
            <a:endParaRPr b="1" i="0" sz="1700" u="none" cap="none" strike="noStrike">
              <a:solidFill>
                <a:srgbClr val="000000"/>
              </a:solidFill>
              <a:latin typeface="Gill Sans"/>
              <a:ea typeface="Gill Sans"/>
              <a:cs typeface="Gill Sans"/>
              <a:sym typeface="Gill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7"/>
          <p:cNvSpPr txBox="1"/>
          <p:nvPr>
            <p:ph type="title"/>
          </p:nvPr>
        </p:nvSpPr>
        <p:spPr>
          <a:xfrm>
            <a:off x="701225" y="0"/>
            <a:ext cx="6600600" cy="814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Maths</a:t>
            </a:r>
            <a:endParaRPr/>
          </a:p>
        </p:txBody>
      </p:sp>
      <p:sp>
        <p:nvSpPr>
          <p:cNvPr id="228" name="Google Shape;228;p37"/>
          <p:cNvSpPr txBox="1"/>
          <p:nvPr>
            <p:ph idx="1" type="body"/>
          </p:nvPr>
        </p:nvSpPr>
        <p:spPr>
          <a:xfrm>
            <a:off x="459000" y="991950"/>
            <a:ext cx="8226000" cy="315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900"/>
              <a:t>Mr Payne - Head of Maths Department</a:t>
            </a:r>
            <a:endParaRPr sz="39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8"/>
          <p:cNvSpPr txBox="1"/>
          <p:nvPr/>
        </p:nvSpPr>
        <p:spPr>
          <a:xfrm>
            <a:off x="914400" y="2146466"/>
            <a:ext cx="731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Gill Sans"/>
              <a:ea typeface="Gill Sans"/>
              <a:cs typeface="Gill Sans"/>
              <a:sym typeface="Gill Sans"/>
            </a:endParaRPr>
          </a:p>
        </p:txBody>
      </p:sp>
      <p:sp>
        <p:nvSpPr>
          <p:cNvPr id="234" name="Google Shape;234;p38"/>
          <p:cNvSpPr txBox="1"/>
          <p:nvPr/>
        </p:nvSpPr>
        <p:spPr>
          <a:xfrm>
            <a:off x="1358200" y="229550"/>
            <a:ext cx="696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Gill Sans"/>
              <a:ea typeface="Gill Sans"/>
              <a:cs typeface="Gill Sans"/>
              <a:sym typeface="Gill Sans"/>
            </a:endParaRPr>
          </a:p>
        </p:txBody>
      </p:sp>
      <p:sp>
        <p:nvSpPr>
          <p:cNvPr id="235" name="Google Shape;235;p38"/>
          <p:cNvSpPr txBox="1"/>
          <p:nvPr/>
        </p:nvSpPr>
        <p:spPr>
          <a:xfrm>
            <a:off x="640200" y="66325"/>
            <a:ext cx="7136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chemeClr val="lt1"/>
                </a:solidFill>
                <a:latin typeface="Gill Sans"/>
                <a:ea typeface="Gill Sans"/>
                <a:cs typeface="Gill Sans"/>
                <a:sym typeface="Gill Sans"/>
              </a:rPr>
              <a:t>Maths - Course Content</a:t>
            </a:r>
            <a:endParaRPr sz="2800">
              <a:solidFill>
                <a:schemeClr val="lt1"/>
              </a:solidFill>
              <a:latin typeface="Gill Sans"/>
              <a:ea typeface="Gill Sans"/>
              <a:cs typeface="Gill Sans"/>
              <a:sym typeface="Gill Sans"/>
            </a:endParaRPr>
          </a:p>
        </p:txBody>
      </p:sp>
      <p:pic>
        <p:nvPicPr>
          <p:cNvPr id="236" name="Google Shape;236;p38"/>
          <p:cNvPicPr preferRelativeResize="0"/>
          <p:nvPr/>
        </p:nvPicPr>
        <p:blipFill rotWithShape="1">
          <a:blip r:embed="rId3">
            <a:alphaModFix/>
          </a:blip>
          <a:srcRect b="23288" l="40028" r="27448" t="30704"/>
          <a:stretch/>
        </p:blipFill>
        <p:spPr>
          <a:xfrm>
            <a:off x="708975" y="861875"/>
            <a:ext cx="3931800" cy="3128533"/>
          </a:xfrm>
          <a:prstGeom prst="rect">
            <a:avLst/>
          </a:prstGeom>
          <a:noFill/>
          <a:ln>
            <a:noFill/>
          </a:ln>
        </p:spPr>
      </p:pic>
      <p:sp>
        <p:nvSpPr>
          <p:cNvPr id="237" name="Google Shape;237;p38"/>
          <p:cNvSpPr txBox="1"/>
          <p:nvPr/>
        </p:nvSpPr>
        <p:spPr>
          <a:xfrm>
            <a:off x="5380475" y="699575"/>
            <a:ext cx="34017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ill Sans"/>
                <a:ea typeface="Gill Sans"/>
                <a:cs typeface="Gill Sans"/>
                <a:sym typeface="Gill Sans"/>
              </a:rPr>
              <a:t>3 exams- 80 marks each; 1 non calculator, </a:t>
            </a:r>
            <a:endParaRPr>
              <a:latin typeface="Gill Sans"/>
              <a:ea typeface="Gill Sans"/>
              <a:cs typeface="Gill Sans"/>
              <a:sym typeface="Gill Sans"/>
            </a:endParaRPr>
          </a:p>
          <a:p>
            <a:pPr indent="0" lvl="0" marL="0" rtl="0" algn="l">
              <a:spcBef>
                <a:spcPts val="0"/>
              </a:spcBef>
              <a:spcAft>
                <a:spcPts val="0"/>
              </a:spcAft>
              <a:buNone/>
            </a:pPr>
            <a:r>
              <a:rPr lang="en">
                <a:latin typeface="Gill Sans"/>
                <a:ea typeface="Gill Sans"/>
                <a:cs typeface="Gill Sans"/>
                <a:sym typeface="Gill Sans"/>
              </a:rPr>
              <a:t>2 calculator; </a:t>
            </a:r>
            <a:endParaRPr>
              <a:latin typeface="Gill Sans"/>
              <a:ea typeface="Gill Sans"/>
              <a:cs typeface="Gill Sans"/>
              <a:sym typeface="Gill Sans"/>
            </a:endParaRPr>
          </a:p>
          <a:p>
            <a:pPr indent="0" lvl="0" marL="0" rtl="0" algn="l">
              <a:spcBef>
                <a:spcPts val="0"/>
              </a:spcBef>
              <a:spcAft>
                <a:spcPts val="0"/>
              </a:spcAft>
              <a:buNone/>
            </a:pPr>
            <a:r>
              <a:rPr lang="en">
                <a:latin typeface="Gill Sans"/>
                <a:ea typeface="Gill Sans"/>
                <a:cs typeface="Gill Sans"/>
                <a:sym typeface="Gill Sans"/>
              </a:rPr>
              <a:t>90 minutes each paper</a:t>
            </a:r>
            <a:endParaRPr>
              <a:latin typeface="Gill Sans"/>
              <a:ea typeface="Gill Sans"/>
              <a:cs typeface="Gill Sans"/>
              <a:sym typeface="Gill Sans"/>
            </a:endParaRPr>
          </a:p>
        </p:txBody>
      </p:sp>
      <p:sp>
        <p:nvSpPr>
          <p:cNvPr id="238" name="Google Shape;238;p38"/>
          <p:cNvSpPr txBox="1"/>
          <p:nvPr/>
        </p:nvSpPr>
        <p:spPr>
          <a:xfrm>
            <a:off x="5302375" y="1530875"/>
            <a:ext cx="3479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ill Sans"/>
                <a:ea typeface="Gill Sans"/>
                <a:cs typeface="Gill Sans"/>
                <a:sym typeface="Gill Sans"/>
              </a:rPr>
              <a:t>Content is assessed across all 3 papers- not modular</a:t>
            </a:r>
            <a:endParaRPr>
              <a:latin typeface="Gill Sans"/>
              <a:ea typeface="Gill Sans"/>
              <a:cs typeface="Gill Sans"/>
              <a:sym typeface="Gill Sans"/>
            </a:endParaRPr>
          </a:p>
        </p:txBody>
      </p:sp>
      <p:sp>
        <p:nvSpPr>
          <p:cNvPr id="239" name="Google Shape;239;p38"/>
          <p:cNvSpPr txBox="1"/>
          <p:nvPr/>
        </p:nvSpPr>
        <p:spPr>
          <a:xfrm>
            <a:off x="5357400" y="2616450"/>
            <a:ext cx="30255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ill Sans"/>
                <a:ea typeface="Gill Sans"/>
                <a:cs typeface="Gill Sans"/>
                <a:sym typeface="Gill Sans"/>
              </a:rPr>
              <a:t>Choice of tier will be finalised after the mocks in Year 11</a:t>
            </a:r>
            <a:endParaRPr>
              <a:latin typeface="Gill Sans"/>
              <a:ea typeface="Gill Sans"/>
              <a:cs typeface="Gill Sans"/>
              <a:sym typeface="Gill Sans"/>
            </a:endParaRPr>
          </a:p>
        </p:txBody>
      </p:sp>
      <p:cxnSp>
        <p:nvCxnSpPr>
          <p:cNvPr id="240" name="Google Shape;240;p38"/>
          <p:cNvCxnSpPr>
            <a:endCxn id="237" idx="1"/>
          </p:cNvCxnSpPr>
          <p:nvPr/>
        </p:nvCxnSpPr>
        <p:spPr>
          <a:xfrm flipH="1" rot="10800000">
            <a:off x="4655075" y="1115225"/>
            <a:ext cx="725400" cy="9600"/>
          </a:xfrm>
          <a:prstGeom prst="straightConnector1">
            <a:avLst/>
          </a:prstGeom>
          <a:noFill/>
          <a:ln cap="flat" cmpd="sng" w="38100">
            <a:solidFill>
              <a:srgbClr val="9900FF"/>
            </a:solidFill>
            <a:prstDash val="solid"/>
            <a:round/>
            <a:headEnd len="med" w="med" type="none"/>
            <a:tailEnd len="med" w="med" type="triangle"/>
          </a:ln>
        </p:spPr>
      </p:cxnSp>
      <p:cxnSp>
        <p:nvCxnSpPr>
          <p:cNvPr id="241" name="Google Shape;241;p38"/>
          <p:cNvCxnSpPr>
            <a:endCxn id="238" idx="1"/>
          </p:cNvCxnSpPr>
          <p:nvPr/>
        </p:nvCxnSpPr>
        <p:spPr>
          <a:xfrm>
            <a:off x="4620775" y="1127675"/>
            <a:ext cx="681600" cy="711000"/>
          </a:xfrm>
          <a:prstGeom prst="straightConnector1">
            <a:avLst/>
          </a:prstGeom>
          <a:noFill/>
          <a:ln cap="flat" cmpd="sng" w="38100">
            <a:solidFill>
              <a:srgbClr val="9900FF"/>
            </a:solidFill>
            <a:prstDash val="solid"/>
            <a:round/>
            <a:headEnd len="med" w="med" type="none"/>
            <a:tailEnd len="med" w="med" type="triangle"/>
          </a:ln>
        </p:spPr>
      </p:cxnSp>
      <p:cxnSp>
        <p:nvCxnSpPr>
          <p:cNvPr id="242" name="Google Shape;242;p38"/>
          <p:cNvCxnSpPr/>
          <p:nvPr/>
        </p:nvCxnSpPr>
        <p:spPr>
          <a:xfrm>
            <a:off x="4607150" y="1141475"/>
            <a:ext cx="750300" cy="1823700"/>
          </a:xfrm>
          <a:prstGeom prst="straightConnector1">
            <a:avLst/>
          </a:prstGeom>
          <a:noFill/>
          <a:ln cap="flat" cmpd="sng" w="38100">
            <a:solidFill>
              <a:srgbClr val="9900FF"/>
            </a:solidFill>
            <a:prstDash val="solid"/>
            <a:round/>
            <a:headEnd len="med" w="med" type="none"/>
            <a:tailEnd len="med" w="med" type="triangle"/>
          </a:ln>
        </p:spPr>
      </p:cxnSp>
      <p:sp>
        <p:nvSpPr>
          <p:cNvPr id="243" name="Google Shape;243;p38"/>
          <p:cNvSpPr txBox="1"/>
          <p:nvPr/>
        </p:nvSpPr>
        <p:spPr>
          <a:xfrm>
            <a:off x="2389750" y="4011225"/>
            <a:ext cx="49002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ill Sans"/>
                <a:ea typeface="Gill Sans"/>
                <a:cs typeface="Gill Sans"/>
                <a:sym typeface="Gill Sans"/>
              </a:rPr>
              <a:t>Foundation tier: grades 1 to 5</a:t>
            </a:r>
            <a:endParaRPr>
              <a:latin typeface="Gill Sans"/>
              <a:ea typeface="Gill Sans"/>
              <a:cs typeface="Gill Sans"/>
              <a:sym typeface="Gill Sans"/>
            </a:endParaRPr>
          </a:p>
          <a:p>
            <a:pPr indent="0" lvl="0" marL="0" rtl="0" algn="l">
              <a:spcBef>
                <a:spcPts val="0"/>
              </a:spcBef>
              <a:spcAft>
                <a:spcPts val="0"/>
              </a:spcAft>
              <a:buNone/>
            </a:pPr>
            <a:r>
              <a:rPr lang="en">
                <a:latin typeface="Gill Sans"/>
                <a:ea typeface="Gill Sans"/>
                <a:cs typeface="Gill Sans"/>
                <a:sym typeface="Gill Sans"/>
              </a:rPr>
              <a:t>Higher tier: grades 4 to 9</a:t>
            </a:r>
            <a:endParaRPr>
              <a:latin typeface="Gill Sans"/>
              <a:ea typeface="Gill Sans"/>
              <a:cs typeface="Gill Sans"/>
              <a:sym typeface="Gill Sans"/>
            </a:endParaRPr>
          </a:p>
          <a:p>
            <a:pPr indent="0" lvl="0" marL="0" rtl="0" algn="l">
              <a:spcBef>
                <a:spcPts val="0"/>
              </a:spcBef>
              <a:spcAft>
                <a:spcPts val="0"/>
              </a:spcAft>
              <a:buNone/>
            </a:pPr>
            <a:r>
              <a:rPr lang="en">
                <a:latin typeface="Gill Sans"/>
                <a:ea typeface="Gill Sans"/>
                <a:cs typeface="Gill Sans"/>
                <a:sym typeface="Gill Sans"/>
              </a:rPr>
              <a:t>The exam board recommend students on target for grade 4 or 5 enter at  foundation tier</a:t>
            </a:r>
            <a:endParaRPr>
              <a:latin typeface="Gill Sans"/>
              <a:ea typeface="Gill Sans"/>
              <a:cs typeface="Gill Sans"/>
              <a:sym typeface="Gill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1000"/>
                                        <p:tgtEl>
                                          <p:spTgt spid="240"/>
                                        </p:tgtEl>
                                      </p:cBhvr>
                                    </p:animEffect>
                                  </p:childTnLst>
                                </p:cTn>
                              </p:par>
                              <p:par>
                                <p:cTn fill="hold" nodeType="withEffect" presetClass="entr" presetID="10" presetSubtype="0">
                                  <p:stCondLst>
                                    <p:cond delay="0"/>
                                  </p:stCondLst>
                                  <p:childTnLst>
                                    <p:set>
                                      <p:cBhvr>
                                        <p:cTn dur="1" fill="hold">
                                          <p:stCondLst>
                                            <p:cond delay="0"/>
                                          </p:stCondLst>
                                        </p:cTn>
                                        <p:tgtEl>
                                          <p:spTgt spid="237"/>
                                        </p:tgtEl>
                                        <p:attrNameLst>
                                          <p:attrName>style.visibility</p:attrName>
                                        </p:attrNameLst>
                                      </p:cBhvr>
                                      <p:to>
                                        <p:strVal val="visible"/>
                                      </p:to>
                                    </p:set>
                                    <p:animEffect filter="fade" transition="in">
                                      <p:cBhvr>
                                        <p:cTn dur="1000"/>
                                        <p:tgtEl>
                                          <p:spTgt spid="2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1000"/>
                                        <p:tgtEl>
                                          <p:spTgt spid="241"/>
                                        </p:tgtEl>
                                      </p:cBhvr>
                                    </p:animEffect>
                                  </p:childTnLst>
                                </p:cTn>
                              </p:par>
                              <p:par>
                                <p:cTn fill="hold" nodeType="with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1000"/>
                                        <p:tgtEl>
                                          <p:spTgt spid="2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1000"/>
                                        <p:tgtEl>
                                          <p:spTgt spid="242"/>
                                        </p:tgtEl>
                                      </p:cBhvr>
                                    </p:animEffect>
                                  </p:childTnLst>
                                </p:cTn>
                              </p:par>
                              <p:par>
                                <p:cTn fill="hold" nodeType="withEffect" presetClass="entr" presetID="10" presetSubtype="0">
                                  <p:stCondLst>
                                    <p:cond delay="0"/>
                                  </p:stCondLst>
                                  <p:childTnLst>
                                    <p:set>
                                      <p:cBhvr>
                                        <p:cTn dur="1" fill="hold">
                                          <p:stCondLst>
                                            <p:cond delay="0"/>
                                          </p:stCondLst>
                                        </p:cTn>
                                        <p:tgtEl>
                                          <p:spTgt spid="239"/>
                                        </p:tgtEl>
                                        <p:attrNameLst>
                                          <p:attrName>style.visibility</p:attrName>
                                        </p:attrNameLst>
                                      </p:cBhvr>
                                      <p:to>
                                        <p:strVal val="visible"/>
                                      </p:to>
                                    </p:set>
                                    <p:animEffect filter="fade" transition="in">
                                      <p:cBhvr>
                                        <p:cTn dur="1000"/>
                                        <p:tgtEl>
                                          <p:spTgt spid="2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3"/>
                                        </p:tgtEl>
                                        <p:attrNameLst>
                                          <p:attrName>style.visibility</p:attrName>
                                        </p:attrNameLst>
                                      </p:cBhvr>
                                      <p:to>
                                        <p:strVal val="visible"/>
                                      </p:to>
                                    </p:set>
                                    <p:animEffect filter="fade" transition="in">
                                      <p:cBhvr>
                                        <p:cTn dur="1000"/>
                                        <p:tgtEl>
                                          <p:spTgt spid="2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9"/>
          <p:cNvSpPr txBox="1"/>
          <p:nvPr/>
        </p:nvSpPr>
        <p:spPr>
          <a:xfrm>
            <a:off x="640200" y="66325"/>
            <a:ext cx="7136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chemeClr val="lt1"/>
                </a:solidFill>
                <a:latin typeface="Gill Sans"/>
                <a:ea typeface="Gill Sans"/>
                <a:cs typeface="Gill Sans"/>
                <a:sym typeface="Gill Sans"/>
              </a:rPr>
              <a:t>Maths - Tips to Success</a:t>
            </a:r>
            <a:endParaRPr sz="2800">
              <a:solidFill>
                <a:schemeClr val="lt1"/>
              </a:solidFill>
              <a:latin typeface="Gill Sans"/>
              <a:ea typeface="Gill Sans"/>
              <a:cs typeface="Gill Sans"/>
              <a:sym typeface="Gill Sans"/>
            </a:endParaRPr>
          </a:p>
        </p:txBody>
      </p:sp>
      <p:pic>
        <p:nvPicPr>
          <p:cNvPr id="249" name="Google Shape;249;p39"/>
          <p:cNvPicPr preferRelativeResize="0"/>
          <p:nvPr/>
        </p:nvPicPr>
        <p:blipFill rotWithShape="1">
          <a:blip r:embed="rId3">
            <a:alphaModFix/>
          </a:blip>
          <a:srcRect b="30088" l="14969" r="63148" t="55646"/>
          <a:stretch/>
        </p:blipFill>
        <p:spPr>
          <a:xfrm>
            <a:off x="6612848" y="66325"/>
            <a:ext cx="2558002" cy="937988"/>
          </a:xfrm>
          <a:prstGeom prst="rect">
            <a:avLst/>
          </a:prstGeom>
          <a:noFill/>
          <a:ln>
            <a:noFill/>
          </a:ln>
        </p:spPr>
      </p:pic>
      <p:pic>
        <p:nvPicPr>
          <p:cNvPr id="250" name="Google Shape;250;p39"/>
          <p:cNvPicPr preferRelativeResize="0"/>
          <p:nvPr/>
        </p:nvPicPr>
        <p:blipFill rotWithShape="1">
          <a:blip r:embed="rId4">
            <a:alphaModFix/>
          </a:blip>
          <a:srcRect b="31753" l="18702" r="20037" t="24997"/>
          <a:stretch/>
        </p:blipFill>
        <p:spPr>
          <a:xfrm>
            <a:off x="4448043" y="337098"/>
            <a:ext cx="2164810" cy="859650"/>
          </a:xfrm>
          <a:prstGeom prst="rect">
            <a:avLst/>
          </a:prstGeom>
          <a:noFill/>
          <a:ln>
            <a:noFill/>
          </a:ln>
        </p:spPr>
      </p:pic>
      <p:pic>
        <p:nvPicPr>
          <p:cNvPr id="251" name="Google Shape;251;p39"/>
          <p:cNvPicPr preferRelativeResize="0"/>
          <p:nvPr/>
        </p:nvPicPr>
        <p:blipFill rotWithShape="1">
          <a:blip r:embed="rId5">
            <a:alphaModFix/>
          </a:blip>
          <a:srcRect b="24576" l="40419" r="34011" t="14637"/>
          <a:stretch/>
        </p:blipFill>
        <p:spPr>
          <a:xfrm>
            <a:off x="1175700" y="925965"/>
            <a:ext cx="921427" cy="1232186"/>
          </a:xfrm>
          <a:prstGeom prst="rect">
            <a:avLst/>
          </a:prstGeom>
          <a:noFill/>
          <a:ln>
            <a:noFill/>
          </a:ln>
        </p:spPr>
      </p:pic>
      <p:pic>
        <p:nvPicPr>
          <p:cNvPr id="252" name="Google Shape;252;p39"/>
          <p:cNvPicPr preferRelativeResize="0"/>
          <p:nvPr/>
        </p:nvPicPr>
        <p:blipFill rotWithShape="1">
          <a:blip r:embed="rId6">
            <a:alphaModFix/>
          </a:blip>
          <a:srcRect b="11852" l="31832" r="38387" t="33779"/>
          <a:stretch/>
        </p:blipFill>
        <p:spPr>
          <a:xfrm rot="-1097622">
            <a:off x="474526" y="727912"/>
            <a:ext cx="878576" cy="902226"/>
          </a:xfrm>
          <a:prstGeom prst="rect">
            <a:avLst/>
          </a:prstGeom>
          <a:noFill/>
          <a:ln>
            <a:noFill/>
          </a:ln>
        </p:spPr>
      </p:pic>
      <p:pic>
        <p:nvPicPr>
          <p:cNvPr id="253" name="Google Shape;253;p39"/>
          <p:cNvPicPr preferRelativeResize="0"/>
          <p:nvPr/>
        </p:nvPicPr>
        <p:blipFill rotWithShape="1">
          <a:blip r:embed="rId7">
            <a:alphaModFix/>
          </a:blip>
          <a:srcRect b="5345" l="48100" r="14698" t="14398"/>
          <a:stretch/>
        </p:blipFill>
        <p:spPr>
          <a:xfrm rot="835648">
            <a:off x="1842875" y="690812"/>
            <a:ext cx="804575" cy="976450"/>
          </a:xfrm>
          <a:prstGeom prst="rect">
            <a:avLst/>
          </a:prstGeom>
          <a:noFill/>
          <a:ln>
            <a:noFill/>
          </a:ln>
        </p:spPr>
      </p:pic>
      <p:pic>
        <p:nvPicPr>
          <p:cNvPr id="254" name="Google Shape;254;p39"/>
          <p:cNvPicPr preferRelativeResize="0"/>
          <p:nvPr/>
        </p:nvPicPr>
        <p:blipFill rotWithShape="1">
          <a:blip r:embed="rId8">
            <a:alphaModFix/>
          </a:blip>
          <a:srcRect b="0" l="28967" r="36140" t="14059"/>
          <a:stretch/>
        </p:blipFill>
        <p:spPr>
          <a:xfrm>
            <a:off x="7607875" y="1679317"/>
            <a:ext cx="921427" cy="1276533"/>
          </a:xfrm>
          <a:prstGeom prst="rect">
            <a:avLst/>
          </a:prstGeom>
          <a:noFill/>
          <a:ln>
            <a:noFill/>
          </a:ln>
        </p:spPr>
      </p:pic>
      <p:pic>
        <p:nvPicPr>
          <p:cNvPr id="255" name="Google Shape;255;p39"/>
          <p:cNvPicPr preferRelativeResize="0"/>
          <p:nvPr/>
        </p:nvPicPr>
        <p:blipFill rotWithShape="1">
          <a:blip r:embed="rId9">
            <a:alphaModFix/>
          </a:blip>
          <a:srcRect b="23178" l="34575" r="45044" t="32367"/>
          <a:stretch/>
        </p:blipFill>
        <p:spPr>
          <a:xfrm rot="1254650">
            <a:off x="8292850" y="1670701"/>
            <a:ext cx="660124" cy="809924"/>
          </a:xfrm>
          <a:prstGeom prst="rect">
            <a:avLst/>
          </a:prstGeom>
          <a:noFill/>
          <a:ln>
            <a:noFill/>
          </a:ln>
        </p:spPr>
      </p:pic>
      <p:pic>
        <p:nvPicPr>
          <p:cNvPr id="256" name="Google Shape;256;p39"/>
          <p:cNvPicPr preferRelativeResize="0"/>
          <p:nvPr/>
        </p:nvPicPr>
        <p:blipFill rotWithShape="1">
          <a:blip r:embed="rId10">
            <a:alphaModFix/>
          </a:blip>
          <a:srcRect b="14114" l="33621" r="31879" t="23236"/>
          <a:stretch/>
        </p:blipFill>
        <p:spPr>
          <a:xfrm rot="-648808">
            <a:off x="6990313" y="1529275"/>
            <a:ext cx="905724" cy="925197"/>
          </a:xfrm>
          <a:prstGeom prst="rect">
            <a:avLst/>
          </a:prstGeom>
          <a:noFill/>
          <a:ln>
            <a:noFill/>
          </a:ln>
        </p:spPr>
      </p:pic>
      <p:pic>
        <p:nvPicPr>
          <p:cNvPr id="257" name="Google Shape;257;p39"/>
          <p:cNvPicPr preferRelativeResize="0"/>
          <p:nvPr/>
        </p:nvPicPr>
        <p:blipFill rotWithShape="1">
          <a:blip r:embed="rId11">
            <a:alphaModFix/>
          </a:blip>
          <a:srcRect b="13173" l="11222" r="9800" t="27619"/>
          <a:stretch/>
        </p:blipFill>
        <p:spPr>
          <a:xfrm>
            <a:off x="6331000" y="3543925"/>
            <a:ext cx="2224349" cy="937999"/>
          </a:xfrm>
          <a:prstGeom prst="rect">
            <a:avLst/>
          </a:prstGeom>
          <a:noFill/>
          <a:ln>
            <a:noFill/>
          </a:ln>
        </p:spPr>
      </p:pic>
      <p:pic>
        <p:nvPicPr>
          <p:cNvPr id="258" name="Google Shape;258;p39"/>
          <p:cNvPicPr preferRelativeResize="0"/>
          <p:nvPr/>
        </p:nvPicPr>
        <p:blipFill rotWithShape="1">
          <a:blip r:embed="rId12">
            <a:alphaModFix/>
          </a:blip>
          <a:srcRect b="0" l="11928" r="10666" t="14842"/>
          <a:stretch/>
        </p:blipFill>
        <p:spPr>
          <a:xfrm>
            <a:off x="3974150" y="1579575"/>
            <a:ext cx="2742149" cy="1696899"/>
          </a:xfrm>
          <a:prstGeom prst="rect">
            <a:avLst/>
          </a:prstGeom>
          <a:noFill/>
          <a:ln>
            <a:noFill/>
          </a:ln>
        </p:spPr>
      </p:pic>
      <p:sp>
        <p:nvSpPr>
          <p:cNvPr id="259" name="Google Shape;259;p39"/>
          <p:cNvSpPr txBox="1"/>
          <p:nvPr/>
        </p:nvSpPr>
        <p:spPr>
          <a:xfrm>
            <a:off x="226725" y="2324800"/>
            <a:ext cx="52122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ill Sans"/>
                <a:ea typeface="Gill Sans"/>
                <a:cs typeface="Gill Sans"/>
                <a:sym typeface="Gill Sans"/>
              </a:rPr>
              <a:t>How </a:t>
            </a:r>
            <a:r>
              <a:rPr i="1" lang="en">
                <a:latin typeface="Gill Sans"/>
                <a:ea typeface="Gill Sans"/>
                <a:cs typeface="Gill Sans"/>
                <a:sym typeface="Gill Sans"/>
              </a:rPr>
              <a:t>you </a:t>
            </a:r>
            <a:r>
              <a:rPr lang="en">
                <a:latin typeface="Gill Sans"/>
                <a:ea typeface="Gill Sans"/>
                <a:cs typeface="Gill Sans"/>
                <a:sym typeface="Gill Sans"/>
              </a:rPr>
              <a:t>can help your child with maths</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Value maths learning</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Encourage them to have a go</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Know where they can get support</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Ensure homework is done to the best standard</a:t>
            </a:r>
            <a:endParaRPr>
              <a:latin typeface="Gill Sans"/>
              <a:ea typeface="Gill Sans"/>
              <a:cs typeface="Gill Sans"/>
              <a:sym typeface="Gill Sans"/>
            </a:endParaRPr>
          </a:p>
        </p:txBody>
      </p:sp>
      <p:pic>
        <p:nvPicPr>
          <p:cNvPr id="260" name="Google Shape;260;p39"/>
          <p:cNvPicPr preferRelativeResize="0"/>
          <p:nvPr/>
        </p:nvPicPr>
        <p:blipFill rotWithShape="1">
          <a:blip r:embed="rId13">
            <a:alphaModFix/>
          </a:blip>
          <a:srcRect b="84939" l="3115" r="80347" t="10225"/>
          <a:stretch/>
        </p:blipFill>
        <p:spPr>
          <a:xfrm>
            <a:off x="2911850" y="3915400"/>
            <a:ext cx="1660150" cy="388301"/>
          </a:xfrm>
          <a:prstGeom prst="rect">
            <a:avLst/>
          </a:prstGeom>
          <a:noFill/>
          <a:ln>
            <a:noFill/>
          </a:ln>
        </p:spPr>
      </p:pic>
      <p:pic>
        <p:nvPicPr>
          <p:cNvPr id="261" name="Google Shape;261;p39"/>
          <p:cNvPicPr preferRelativeResize="0"/>
          <p:nvPr/>
        </p:nvPicPr>
        <p:blipFill rotWithShape="1">
          <a:blip r:embed="rId14">
            <a:alphaModFix/>
          </a:blip>
          <a:srcRect b="85143" l="0" r="92091" t="10111"/>
          <a:stretch/>
        </p:blipFill>
        <p:spPr>
          <a:xfrm>
            <a:off x="3068800" y="4632200"/>
            <a:ext cx="808979" cy="388301"/>
          </a:xfrm>
          <a:prstGeom prst="rect">
            <a:avLst/>
          </a:prstGeom>
          <a:noFill/>
          <a:ln>
            <a:noFill/>
          </a:ln>
        </p:spPr>
      </p:pic>
      <p:pic>
        <p:nvPicPr>
          <p:cNvPr id="262" name="Google Shape;262;p39"/>
          <p:cNvPicPr preferRelativeResize="0"/>
          <p:nvPr/>
        </p:nvPicPr>
        <p:blipFill rotWithShape="1">
          <a:blip r:embed="rId15">
            <a:alphaModFix/>
          </a:blip>
          <a:srcRect b="37124" l="4350" r="52061" t="32936"/>
          <a:stretch/>
        </p:blipFill>
        <p:spPr>
          <a:xfrm>
            <a:off x="4323695" y="4387066"/>
            <a:ext cx="1254774" cy="689485"/>
          </a:xfrm>
          <a:prstGeom prst="rect">
            <a:avLst/>
          </a:prstGeom>
          <a:noFill/>
          <a:ln>
            <a:noFill/>
          </a:ln>
        </p:spPr>
      </p:pic>
      <p:pic>
        <p:nvPicPr>
          <p:cNvPr id="263" name="Google Shape;263;p39"/>
          <p:cNvPicPr preferRelativeResize="0"/>
          <p:nvPr/>
        </p:nvPicPr>
        <p:blipFill rotWithShape="1">
          <a:blip r:embed="rId16">
            <a:alphaModFix/>
          </a:blip>
          <a:srcRect b="84530" l="3921" r="80276" t="10634"/>
          <a:stretch/>
        </p:blipFill>
        <p:spPr>
          <a:xfrm>
            <a:off x="4572000" y="3985212"/>
            <a:ext cx="1015926" cy="2486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4"/>
                                        </p:tgtEl>
                                        <p:attrNameLst>
                                          <p:attrName>style.visibility</p:attrName>
                                        </p:attrNameLst>
                                      </p:cBhvr>
                                      <p:to>
                                        <p:strVal val="visible"/>
                                      </p:to>
                                    </p:set>
                                    <p:animEffect filter="fade" transition="in">
                                      <p:cBhvr>
                                        <p:cTn dur="1000"/>
                                        <p:tgtEl>
                                          <p:spTgt spid="254"/>
                                        </p:tgtEl>
                                      </p:cBhvr>
                                    </p:animEffect>
                                  </p:childTnLst>
                                </p:cTn>
                              </p:par>
                              <p:par>
                                <p:cTn fill="hold" nodeType="with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1000"/>
                                        <p:tgtEl>
                                          <p:spTgt spid="255"/>
                                        </p:tgtEl>
                                      </p:cBhvr>
                                    </p:animEffect>
                                  </p:childTnLst>
                                </p:cTn>
                              </p:par>
                              <p:par>
                                <p:cTn fill="hold" nodeType="withEffect" presetClass="entr" presetID="10" presetSubtype="0">
                                  <p:stCondLst>
                                    <p:cond delay="0"/>
                                  </p:stCondLst>
                                  <p:childTnLst>
                                    <p:set>
                                      <p:cBhvr>
                                        <p:cTn dur="1" fill="hold">
                                          <p:stCondLst>
                                            <p:cond delay="0"/>
                                          </p:stCondLst>
                                        </p:cTn>
                                        <p:tgtEl>
                                          <p:spTgt spid="256"/>
                                        </p:tgtEl>
                                        <p:attrNameLst>
                                          <p:attrName>style.visibility</p:attrName>
                                        </p:attrNameLst>
                                      </p:cBhvr>
                                      <p:to>
                                        <p:strVal val="visible"/>
                                      </p:to>
                                    </p:set>
                                    <p:animEffect filter="fade" transition="in">
                                      <p:cBhvr>
                                        <p:cTn dur="1000"/>
                                        <p:tgtEl>
                                          <p:spTgt spid="256"/>
                                        </p:tgtEl>
                                      </p:cBhvr>
                                    </p:animEffect>
                                  </p:childTnLst>
                                </p:cTn>
                              </p:par>
                              <p:par>
                                <p:cTn fill="hold" nodeType="with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1000"/>
                                        <p:tgtEl>
                                          <p:spTgt spid="252"/>
                                        </p:tgtEl>
                                      </p:cBhvr>
                                    </p:animEffect>
                                  </p:childTnLst>
                                </p:cTn>
                              </p:par>
                              <p:par>
                                <p:cTn fill="hold" nodeType="withEffect" presetClass="entr" presetID="10" presetSubtype="0">
                                  <p:stCondLst>
                                    <p:cond delay="0"/>
                                  </p:stCondLst>
                                  <p:childTnLst>
                                    <p:set>
                                      <p:cBhvr>
                                        <p:cTn dur="1" fill="hold">
                                          <p:stCondLst>
                                            <p:cond delay="0"/>
                                          </p:stCondLst>
                                        </p:cTn>
                                        <p:tgtEl>
                                          <p:spTgt spid="253"/>
                                        </p:tgtEl>
                                        <p:attrNameLst>
                                          <p:attrName>style.visibility</p:attrName>
                                        </p:attrNameLst>
                                      </p:cBhvr>
                                      <p:to>
                                        <p:strVal val="visible"/>
                                      </p:to>
                                    </p:set>
                                    <p:animEffect filter="fade" transition="in">
                                      <p:cBhvr>
                                        <p:cTn dur="1000"/>
                                        <p:tgtEl>
                                          <p:spTgt spid="253"/>
                                        </p:tgtEl>
                                      </p:cBhvr>
                                    </p:animEffect>
                                  </p:childTnLst>
                                </p:cTn>
                              </p:par>
                              <p:par>
                                <p:cTn fill="hold" nodeType="with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1000"/>
                                        <p:tgtEl>
                                          <p:spTgt spid="2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gtEl>
                                        <p:attrNameLst>
                                          <p:attrName>style.visibility</p:attrName>
                                        </p:attrNameLst>
                                      </p:cBhvr>
                                      <p:to>
                                        <p:strVal val="visible"/>
                                      </p:to>
                                    </p:set>
                                    <p:animEffect filter="fade" transition="in">
                                      <p:cBhvr>
                                        <p:cTn dur="1000"/>
                                        <p:tgtEl>
                                          <p:spTgt spid="2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1000"/>
                                        <p:tgtEl>
                                          <p:spTgt spid="2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pic>
        <p:nvPicPr>
          <p:cNvPr id="268" name="Google Shape;268;p40"/>
          <p:cNvPicPr preferRelativeResize="0"/>
          <p:nvPr/>
        </p:nvPicPr>
        <p:blipFill>
          <a:blip r:embed="rId3">
            <a:alphaModFix/>
          </a:blip>
          <a:stretch>
            <a:fillRect/>
          </a:stretch>
        </p:blipFill>
        <p:spPr>
          <a:xfrm>
            <a:off x="166825" y="750550"/>
            <a:ext cx="3309051" cy="3642399"/>
          </a:xfrm>
          <a:prstGeom prst="rect">
            <a:avLst/>
          </a:prstGeom>
          <a:noFill/>
          <a:ln>
            <a:noFill/>
          </a:ln>
        </p:spPr>
      </p:pic>
      <p:sp>
        <p:nvSpPr>
          <p:cNvPr id="269" name="Google Shape;269;p40"/>
          <p:cNvSpPr txBox="1"/>
          <p:nvPr/>
        </p:nvSpPr>
        <p:spPr>
          <a:xfrm>
            <a:off x="640200" y="66325"/>
            <a:ext cx="8503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chemeClr val="lt1"/>
                </a:solidFill>
                <a:latin typeface="Gill Sans"/>
                <a:ea typeface="Gill Sans"/>
                <a:cs typeface="Gill Sans"/>
                <a:sym typeface="Gill Sans"/>
              </a:rPr>
              <a:t>Maths - Resource example - www.corbettmaths.com</a:t>
            </a:r>
            <a:endParaRPr sz="2800">
              <a:solidFill>
                <a:schemeClr val="lt1"/>
              </a:solidFill>
              <a:latin typeface="Gill Sans"/>
              <a:ea typeface="Gill Sans"/>
              <a:cs typeface="Gill Sans"/>
              <a:sym typeface="Gill Sans"/>
            </a:endParaRPr>
          </a:p>
        </p:txBody>
      </p:sp>
      <p:pic>
        <p:nvPicPr>
          <p:cNvPr id="270" name="Google Shape;270;p40"/>
          <p:cNvPicPr preferRelativeResize="0"/>
          <p:nvPr/>
        </p:nvPicPr>
        <p:blipFill>
          <a:blip r:embed="rId4">
            <a:alphaModFix/>
          </a:blip>
          <a:stretch>
            <a:fillRect/>
          </a:stretch>
        </p:blipFill>
        <p:spPr>
          <a:xfrm>
            <a:off x="4089801" y="801850"/>
            <a:ext cx="4876740" cy="4156776"/>
          </a:xfrm>
          <a:prstGeom prst="rect">
            <a:avLst/>
          </a:prstGeom>
          <a:noFill/>
          <a:ln>
            <a:noFill/>
          </a:ln>
        </p:spPr>
      </p:pic>
      <p:sp>
        <p:nvSpPr>
          <p:cNvPr id="271" name="Google Shape;271;p40"/>
          <p:cNvSpPr/>
          <p:nvPr/>
        </p:nvSpPr>
        <p:spPr>
          <a:xfrm>
            <a:off x="1796500" y="995175"/>
            <a:ext cx="2198700" cy="2220900"/>
          </a:xfrm>
          <a:prstGeom prst="bentUpArrow">
            <a:avLst>
              <a:gd fmla="val 5186" name="adj1"/>
              <a:gd fmla="val 8626" name="adj2"/>
              <a:gd fmla="val 17165" name="adj3"/>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
                                        </p:tgtEl>
                                        <p:attrNameLst>
                                          <p:attrName>style.visibility</p:attrName>
                                        </p:attrNameLst>
                                      </p:cBhvr>
                                      <p:to>
                                        <p:strVal val="visible"/>
                                      </p:to>
                                    </p:set>
                                    <p:animEffect filter="fade" transition="in">
                                      <p:cBhvr>
                                        <p:cTn dur="1000"/>
                                        <p:tgtEl>
                                          <p:spTgt spid="271"/>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70"/>
                                        </p:tgtEl>
                                        <p:attrNameLst>
                                          <p:attrName>style.visibility</p:attrName>
                                        </p:attrNameLst>
                                      </p:cBhvr>
                                      <p:to>
                                        <p:strVal val="visible"/>
                                      </p:to>
                                    </p:set>
                                    <p:animEffect filter="fade" transition="in">
                                      <p:cBhvr>
                                        <p:cTn dur="1000"/>
                                        <p:tgtEl>
                                          <p:spTgt spid="2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pic>
        <p:nvPicPr>
          <p:cNvPr id="276" name="Google Shape;276;p41"/>
          <p:cNvPicPr preferRelativeResize="0"/>
          <p:nvPr/>
        </p:nvPicPr>
        <p:blipFill rotWithShape="1">
          <a:blip r:embed="rId3">
            <a:alphaModFix/>
          </a:blip>
          <a:srcRect b="31369" l="24814" r="24305" t="32573"/>
          <a:stretch/>
        </p:blipFill>
        <p:spPr>
          <a:xfrm>
            <a:off x="640200" y="2556626"/>
            <a:ext cx="5485493" cy="2186676"/>
          </a:xfrm>
          <a:prstGeom prst="rect">
            <a:avLst/>
          </a:prstGeom>
          <a:noFill/>
          <a:ln cap="flat" cmpd="sng" w="19050">
            <a:solidFill>
              <a:schemeClr val="dk2"/>
            </a:solidFill>
            <a:prstDash val="solid"/>
            <a:round/>
            <a:headEnd len="sm" w="sm" type="none"/>
            <a:tailEnd len="sm" w="sm" type="none"/>
          </a:ln>
        </p:spPr>
      </p:pic>
      <p:sp>
        <p:nvSpPr>
          <p:cNvPr id="277" name="Google Shape;277;p41"/>
          <p:cNvSpPr txBox="1"/>
          <p:nvPr/>
        </p:nvSpPr>
        <p:spPr>
          <a:xfrm>
            <a:off x="640200" y="66325"/>
            <a:ext cx="5498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latin typeface="Gill Sans"/>
                <a:ea typeface="Gill Sans"/>
                <a:cs typeface="Gill Sans"/>
                <a:sym typeface="Gill Sans"/>
              </a:rPr>
              <a:t>Examples of questions from calculator papers (F/H)</a:t>
            </a:r>
            <a:endParaRPr sz="1800">
              <a:solidFill>
                <a:schemeClr val="lt1"/>
              </a:solidFill>
              <a:latin typeface="Gill Sans"/>
              <a:ea typeface="Gill Sans"/>
              <a:cs typeface="Gill Sans"/>
              <a:sym typeface="Gill Sans"/>
            </a:endParaRPr>
          </a:p>
        </p:txBody>
      </p:sp>
      <p:pic>
        <p:nvPicPr>
          <p:cNvPr id="278" name="Google Shape;278;p41"/>
          <p:cNvPicPr preferRelativeResize="0"/>
          <p:nvPr/>
        </p:nvPicPr>
        <p:blipFill rotWithShape="1">
          <a:blip r:embed="rId4">
            <a:alphaModFix/>
          </a:blip>
          <a:srcRect b="29164" l="24803" r="32483" t="28322"/>
          <a:stretch/>
        </p:blipFill>
        <p:spPr>
          <a:xfrm>
            <a:off x="4456998" y="697812"/>
            <a:ext cx="4354277" cy="2437787"/>
          </a:xfrm>
          <a:prstGeom prst="rect">
            <a:avLst/>
          </a:prstGeom>
          <a:noFill/>
          <a:ln cap="flat" cmpd="sng" w="19050">
            <a:solidFill>
              <a:schemeClr val="dk2"/>
            </a:solidFill>
            <a:prstDash val="solid"/>
            <a:round/>
            <a:headEnd len="sm" w="sm" type="none"/>
            <a:tailEnd len="sm" w="sm" type="none"/>
          </a:ln>
        </p:spPr>
      </p:pic>
      <p:pic>
        <p:nvPicPr>
          <p:cNvPr id="279" name="Google Shape;279;p41"/>
          <p:cNvPicPr preferRelativeResize="0"/>
          <p:nvPr/>
        </p:nvPicPr>
        <p:blipFill rotWithShape="1">
          <a:blip r:embed="rId5">
            <a:alphaModFix/>
          </a:blip>
          <a:srcRect b="35334" l="24339" r="60169" t="60384"/>
          <a:stretch/>
        </p:blipFill>
        <p:spPr>
          <a:xfrm>
            <a:off x="1882405" y="697796"/>
            <a:ext cx="2574595" cy="400199"/>
          </a:xfrm>
          <a:prstGeom prst="rect">
            <a:avLst/>
          </a:prstGeom>
          <a:noFill/>
          <a:ln>
            <a:noFill/>
          </a:ln>
        </p:spPr>
      </p:pic>
      <p:sp>
        <p:nvSpPr>
          <p:cNvPr id="280" name="Google Shape;280;p41"/>
          <p:cNvSpPr txBox="1"/>
          <p:nvPr/>
        </p:nvSpPr>
        <p:spPr>
          <a:xfrm>
            <a:off x="3117550" y="1098000"/>
            <a:ext cx="1004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ill Sans"/>
                <a:ea typeface="Gill Sans"/>
                <a:cs typeface="Gill Sans"/>
                <a:sym typeface="Gill Sans"/>
              </a:rPr>
              <a:t>1 mark</a:t>
            </a:r>
            <a:endParaRPr>
              <a:latin typeface="Gill Sans"/>
              <a:ea typeface="Gill Sans"/>
              <a:cs typeface="Gill Sans"/>
              <a:sym typeface="Gill Sans"/>
            </a:endParaRPr>
          </a:p>
        </p:txBody>
      </p:sp>
      <p:sp>
        <p:nvSpPr>
          <p:cNvPr id="281" name="Google Shape;281;p41"/>
          <p:cNvSpPr txBox="1"/>
          <p:nvPr/>
        </p:nvSpPr>
        <p:spPr>
          <a:xfrm>
            <a:off x="640200" y="4743300"/>
            <a:ext cx="1004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ill Sans"/>
                <a:ea typeface="Gill Sans"/>
                <a:cs typeface="Gill Sans"/>
                <a:sym typeface="Gill Sans"/>
              </a:rPr>
              <a:t>3 marks</a:t>
            </a:r>
            <a:endParaRPr>
              <a:latin typeface="Gill Sans"/>
              <a:ea typeface="Gill Sans"/>
              <a:cs typeface="Gill Sans"/>
              <a:sym typeface="Gill Sans"/>
            </a:endParaRPr>
          </a:p>
        </p:txBody>
      </p:sp>
      <p:sp>
        <p:nvSpPr>
          <p:cNvPr id="282" name="Google Shape;282;p41"/>
          <p:cNvSpPr txBox="1"/>
          <p:nvPr/>
        </p:nvSpPr>
        <p:spPr>
          <a:xfrm>
            <a:off x="7402500" y="2794775"/>
            <a:ext cx="1004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ill Sans"/>
                <a:ea typeface="Gill Sans"/>
                <a:cs typeface="Gill Sans"/>
                <a:sym typeface="Gill Sans"/>
              </a:rPr>
              <a:t>5 marks</a:t>
            </a:r>
            <a:endParaRPr>
              <a:latin typeface="Gill Sans"/>
              <a:ea typeface="Gill Sans"/>
              <a:cs typeface="Gill Sans"/>
              <a:sym typeface="Gill Sans"/>
            </a:endParaRPr>
          </a:p>
        </p:txBody>
      </p:sp>
      <p:sp>
        <p:nvSpPr>
          <p:cNvPr id="283" name="Google Shape;283;p41"/>
          <p:cNvSpPr txBox="1"/>
          <p:nvPr/>
        </p:nvSpPr>
        <p:spPr>
          <a:xfrm>
            <a:off x="707300" y="1171950"/>
            <a:ext cx="37497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Gill Sans"/>
                <a:ea typeface="Gill Sans"/>
                <a:cs typeface="Gill Sans"/>
                <a:sym typeface="Gill Sans"/>
              </a:rPr>
              <a:t>Techniques include</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Recall</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Identifying key terms</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Jotting/ sketching to make sense of the problem</a:t>
            </a:r>
            <a:endParaRPr>
              <a:latin typeface="Gill Sans"/>
              <a:ea typeface="Gill Sans"/>
              <a:cs typeface="Gill Sans"/>
              <a:sym typeface="Gill Sans"/>
            </a:endParaRPr>
          </a:p>
        </p:txBody>
      </p:sp>
      <p:cxnSp>
        <p:nvCxnSpPr>
          <p:cNvPr id="284" name="Google Shape;284;p41"/>
          <p:cNvCxnSpPr/>
          <p:nvPr/>
        </p:nvCxnSpPr>
        <p:spPr>
          <a:xfrm>
            <a:off x="2723000" y="3575700"/>
            <a:ext cx="1004100" cy="0"/>
          </a:xfrm>
          <a:prstGeom prst="straightConnector1">
            <a:avLst/>
          </a:prstGeom>
          <a:noFill/>
          <a:ln cap="flat" cmpd="sng" w="19050">
            <a:solidFill>
              <a:srgbClr val="FF0000"/>
            </a:solidFill>
            <a:prstDash val="solid"/>
            <a:round/>
            <a:headEnd len="med" w="med" type="none"/>
            <a:tailEnd len="med" w="med" type="none"/>
          </a:ln>
        </p:spPr>
      </p:cxnSp>
      <p:cxnSp>
        <p:nvCxnSpPr>
          <p:cNvPr id="285" name="Google Shape;285;p41"/>
          <p:cNvCxnSpPr/>
          <p:nvPr/>
        </p:nvCxnSpPr>
        <p:spPr>
          <a:xfrm>
            <a:off x="3040425" y="4457000"/>
            <a:ext cx="1004100" cy="0"/>
          </a:xfrm>
          <a:prstGeom prst="straightConnector1">
            <a:avLst/>
          </a:prstGeom>
          <a:noFill/>
          <a:ln cap="flat" cmpd="sng" w="19050">
            <a:solidFill>
              <a:srgbClr val="FF0000"/>
            </a:solidFill>
            <a:prstDash val="solid"/>
            <a:round/>
            <a:headEnd len="med" w="med" type="none"/>
            <a:tailEnd len="med" w="med" type="none"/>
          </a:ln>
        </p:spPr>
      </p:cxnSp>
      <p:cxnSp>
        <p:nvCxnSpPr>
          <p:cNvPr id="286" name="Google Shape;286;p41"/>
          <p:cNvCxnSpPr/>
          <p:nvPr/>
        </p:nvCxnSpPr>
        <p:spPr>
          <a:xfrm flipH="1" rot="10800000">
            <a:off x="2271400" y="4304675"/>
            <a:ext cx="382800" cy="15900"/>
          </a:xfrm>
          <a:prstGeom prst="straightConnector1">
            <a:avLst/>
          </a:prstGeom>
          <a:noFill/>
          <a:ln cap="flat" cmpd="sng" w="19050">
            <a:solidFill>
              <a:srgbClr val="FF0000"/>
            </a:solidFill>
            <a:prstDash val="solid"/>
            <a:round/>
            <a:headEnd len="med" w="med" type="none"/>
            <a:tailEnd len="med" w="med" type="none"/>
          </a:ln>
        </p:spPr>
      </p:cxnSp>
      <p:cxnSp>
        <p:nvCxnSpPr>
          <p:cNvPr id="287" name="Google Shape;287;p41"/>
          <p:cNvCxnSpPr/>
          <p:nvPr/>
        </p:nvCxnSpPr>
        <p:spPr>
          <a:xfrm flipH="1" rot="10800000">
            <a:off x="950850" y="4743300"/>
            <a:ext cx="382800" cy="15900"/>
          </a:xfrm>
          <a:prstGeom prst="straightConnector1">
            <a:avLst/>
          </a:prstGeom>
          <a:noFill/>
          <a:ln cap="flat" cmpd="sng" w="19050">
            <a:solidFill>
              <a:srgbClr val="FF0000"/>
            </a:solidFill>
            <a:prstDash val="solid"/>
            <a:round/>
            <a:headEnd len="med" w="med" type="none"/>
            <a:tailEnd len="med" w="med" type="none"/>
          </a:ln>
        </p:spPr>
      </p:cxnSp>
      <p:cxnSp>
        <p:nvCxnSpPr>
          <p:cNvPr id="288" name="Google Shape;288;p41"/>
          <p:cNvCxnSpPr/>
          <p:nvPr/>
        </p:nvCxnSpPr>
        <p:spPr>
          <a:xfrm flipH="1" rot="10800000">
            <a:off x="5147950" y="2669625"/>
            <a:ext cx="3186300" cy="18300"/>
          </a:xfrm>
          <a:prstGeom prst="straightConnector1">
            <a:avLst/>
          </a:prstGeom>
          <a:noFill/>
          <a:ln cap="flat" cmpd="sng" w="19050">
            <a:solidFill>
              <a:srgbClr val="FF0000"/>
            </a:solidFill>
            <a:prstDash val="solid"/>
            <a:round/>
            <a:headEnd len="med" w="med" type="none"/>
            <a:tailEnd len="med" w="med" type="none"/>
          </a:ln>
        </p:spPr>
      </p:cxnSp>
      <p:cxnSp>
        <p:nvCxnSpPr>
          <p:cNvPr id="289" name="Google Shape;289;p41"/>
          <p:cNvCxnSpPr/>
          <p:nvPr/>
        </p:nvCxnSpPr>
        <p:spPr>
          <a:xfrm flipH="1" rot="10800000">
            <a:off x="4653975" y="2172900"/>
            <a:ext cx="970800" cy="34800"/>
          </a:xfrm>
          <a:prstGeom prst="straightConnector1">
            <a:avLst/>
          </a:prstGeom>
          <a:noFill/>
          <a:ln cap="flat" cmpd="sng" w="19050">
            <a:solidFill>
              <a:srgbClr val="FF0000"/>
            </a:solidFill>
            <a:prstDash val="solid"/>
            <a:round/>
            <a:headEnd len="med" w="med" type="none"/>
            <a:tailEnd len="med" w="med" type="none"/>
          </a:ln>
        </p:spPr>
      </p:cxnSp>
      <p:cxnSp>
        <p:nvCxnSpPr>
          <p:cNvPr id="290" name="Google Shape;290;p41"/>
          <p:cNvCxnSpPr/>
          <p:nvPr/>
        </p:nvCxnSpPr>
        <p:spPr>
          <a:xfrm flipH="1" rot="10800000">
            <a:off x="6431700" y="2138100"/>
            <a:ext cx="970800" cy="34800"/>
          </a:xfrm>
          <a:prstGeom prst="straightConnector1">
            <a:avLst/>
          </a:prstGeom>
          <a:noFill/>
          <a:ln cap="flat" cmpd="sng" w="19050">
            <a:solidFill>
              <a:srgbClr val="FF0000"/>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279"/>
                                        </p:tgtEl>
                                        <p:attrNameLst>
                                          <p:attrName>style.visibility</p:attrName>
                                        </p:attrNameLst>
                                      </p:cBhvr>
                                      <p:to>
                                        <p:strVal val="visible"/>
                                      </p:to>
                                    </p:set>
                                    <p:anim calcmode="lin" valueType="num">
                                      <p:cBhvr additive="base">
                                        <p:cTn dur="1000"/>
                                        <p:tgtEl>
                                          <p:spTgt spid="279"/>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280"/>
                                        </p:tgtEl>
                                        <p:attrNameLst>
                                          <p:attrName>style.visibility</p:attrName>
                                        </p:attrNameLst>
                                      </p:cBhvr>
                                      <p:to>
                                        <p:strVal val="visible"/>
                                      </p:to>
                                    </p:set>
                                    <p:animEffect filter="fade" transition="in">
                                      <p:cBhvr>
                                        <p:cTn dur="1000"/>
                                        <p:tgtEl>
                                          <p:spTgt spid="2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6"/>
                                        </p:tgtEl>
                                        <p:attrNameLst>
                                          <p:attrName>style.visibility</p:attrName>
                                        </p:attrNameLst>
                                      </p:cBhvr>
                                      <p:to>
                                        <p:strVal val="visible"/>
                                      </p:to>
                                    </p:set>
                                    <p:animEffect filter="fade" transition="in">
                                      <p:cBhvr>
                                        <p:cTn dur="1000"/>
                                        <p:tgtEl>
                                          <p:spTgt spid="276"/>
                                        </p:tgtEl>
                                      </p:cBhvr>
                                    </p:animEffect>
                                  </p:childTnLst>
                                </p:cTn>
                              </p:par>
                              <p:par>
                                <p:cTn fill="hold" nodeType="withEffect" presetClass="entr" presetID="10" presetSubtype="0">
                                  <p:stCondLst>
                                    <p:cond delay="0"/>
                                  </p:stCondLst>
                                  <p:childTnLst>
                                    <p:set>
                                      <p:cBhvr>
                                        <p:cTn dur="1" fill="hold">
                                          <p:stCondLst>
                                            <p:cond delay="0"/>
                                          </p:stCondLst>
                                        </p:cTn>
                                        <p:tgtEl>
                                          <p:spTgt spid="281"/>
                                        </p:tgtEl>
                                        <p:attrNameLst>
                                          <p:attrName>style.visibility</p:attrName>
                                        </p:attrNameLst>
                                      </p:cBhvr>
                                      <p:to>
                                        <p:strVal val="visible"/>
                                      </p:to>
                                    </p:set>
                                    <p:animEffect filter="fade" transition="in">
                                      <p:cBhvr>
                                        <p:cTn dur="1000"/>
                                        <p:tgtEl>
                                          <p:spTgt spid="281"/>
                                        </p:tgtEl>
                                      </p:cBhvr>
                                    </p:animEffect>
                                  </p:childTnLst>
                                </p:cTn>
                              </p:par>
                              <p:par>
                                <p:cTn fill="hold" nodeType="withEffect" presetClass="entr" presetID="10" presetSubtype="0">
                                  <p:stCondLst>
                                    <p:cond delay="0"/>
                                  </p:stCondLst>
                                  <p:childTnLst>
                                    <p:set>
                                      <p:cBhvr>
                                        <p:cTn dur="1" fill="hold">
                                          <p:stCondLst>
                                            <p:cond delay="0"/>
                                          </p:stCondLst>
                                        </p:cTn>
                                        <p:tgtEl>
                                          <p:spTgt spid="284"/>
                                        </p:tgtEl>
                                        <p:attrNameLst>
                                          <p:attrName>style.visibility</p:attrName>
                                        </p:attrNameLst>
                                      </p:cBhvr>
                                      <p:to>
                                        <p:strVal val="visible"/>
                                      </p:to>
                                    </p:set>
                                    <p:animEffect filter="fade" transition="in">
                                      <p:cBhvr>
                                        <p:cTn dur="1000"/>
                                        <p:tgtEl>
                                          <p:spTgt spid="284"/>
                                        </p:tgtEl>
                                      </p:cBhvr>
                                    </p:animEffect>
                                  </p:childTnLst>
                                </p:cTn>
                              </p:par>
                              <p:par>
                                <p:cTn fill="hold" nodeType="withEffect" presetClass="entr" presetID="10" presetSubtype="0">
                                  <p:stCondLst>
                                    <p:cond delay="0"/>
                                  </p:stCondLst>
                                  <p:childTnLst>
                                    <p:set>
                                      <p:cBhvr>
                                        <p:cTn dur="1" fill="hold">
                                          <p:stCondLst>
                                            <p:cond delay="0"/>
                                          </p:stCondLst>
                                        </p:cTn>
                                        <p:tgtEl>
                                          <p:spTgt spid="285"/>
                                        </p:tgtEl>
                                        <p:attrNameLst>
                                          <p:attrName>style.visibility</p:attrName>
                                        </p:attrNameLst>
                                      </p:cBhvr>
                                      <p:to>
                                        <p:strVal val="visible"/>
                                      </p:to>
                                    </p:set>
                                    <p:animEffect filter="fade" transition="in">
                                      <p:cBhvr>
                                        <p:cTn dur="1000"/>
                                        <p:tgtEl>
                                          <p:spTgt spid="285"/>
                                        </p:tgtEl>
                                      </p:cBhvr>
                                    </p:animEffect>
                                  </p:childTnLst>
                                </p:cTn>
                              </p:par>
                              <p:par>
                                <p:cTn fill="hold" nodeType="withEffect" presetClass="entr" presetID="10" presetSubtype="0">
                                  <p:stCondLst>
                                    <p:cond delay="0"/>
                                  </p:stCondLst>
                                  <p:childTnLst>
                                    <p:set>
                                      <p:cBhvr>
                                        <p:cTn dur="1" fill="hold">
                                          <p:stCondLst>
                                            <p:cond delay="0"/>
                                          </p:stCondLst>
                                        </p:cTn>
                                        <p:tgtEl>
                                          <p:spTgt spid="286"/>
                                        </p:tgtEl>
                                        <p:attrNameLst>
                                          <p:attrName>style.visibility</p:attrName>
                                        </p:attrNameLst>
                                      </p:cBhvr>
                                      <p:to>
                                        <p:strVal val="visible"/>
                                      </p:to>
                                    </p:set>
                                    <p:animEffect filter="fade" transition="in">
                                      <p:cBhvr>
                                        <p:cTn dur="1000"/>
                                        <p:tgtEl>
                                          <p:spTgt spid="286"/>
                                        </p:tgtEl>
                                      </p:cBhvr>
                                    </p:animEffect>
                                  </p:childTnLst>
                                </p:cTn>
                              </p:par>
                              <p:par>
                                <p:cTn fill="hold" nodeType="withEffect" presetClass="entr" presetID="10" presetSubtype="0">
                                  <p:stCondLst>
                                    <p:cond delay="0"/>
                                  </p:stCondLst>
                                  <p:childTnLst>
                                    <p:set>
                                      <p:cBhvr>
                                        <p:cTn dur="1" fill="hold">
                                          <p:stCondLst>
                                            <p:cond delay="0"/>
                                          </p:stCondLst>
                                        </p:cTn>
                                        <p:tgtEl>
                                          <p:spTgt spid="287"/>
                                        </p:tgtEl>
                                        <p:attrNameLst>
                                          <p:attrName>style.visibility</p:attrName>
                                        </p:attrNameLst>
                                      </p:cBhvr>
                                      <p:to>
                                        <p:strVal val="visible"/>
                                      </p:to>
                                    </p:set>
                                    <p:animEffect filter="fade" transition="in">
                                      <p:cBhvr>
                                        <p:cTn dur="1000"/>
                                        <p:tgtEl>
                                          <p:spTgt spid="2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2"/>
                                        </p:tgtEl>
                                        <p:attrNameLst>
                                          <p:attrName>style.visibility</p:attrName>
                                        </p:attrNameLst>
                                      </p:cBhvr>
                                      <p:to>
                                        <p:strVal val="visible"/>
                                      </p:to>
                                    </p:set>
                                    <p:animEffect filter="fade" transition="in">
                                      <p:cBhvr>
                                        <p:cTn dur="1000"/>
                                        <p:tgtEl>
                                          <p:spTgt spid="282"/>
                                        </p:tgtEl>
                                      </p:cBhvr>
                                    </p:animEffect>
                                  </p:childTnLst>
                                </p:cTn>
                              </p:par>
                              <p:par>
                                <p:cTn fill="hold" nodeType="withEffect" presetClass="entr" presetID="10" presetSubtype="0">
                                  <p:stCondLst>
                                    <p:cond delay="0"/>
                                  </p:stCondLst>
                                  <p:childTnLst>
                                    <p:set>
                                      <p:cBhvr>
                                        <p:cTn dur="1" fill="hold">
                                          <p:stCondLst>
                                            <p:cond delay="0"/>
                                          </p:stCondLst>
                                        </p:cTn>
                                        <p:tgtEl>
                                          <p:spTgt spid="288"/>
                                        </p:tgtEl>
                                        <p:attrNameLst>
                                          <p:attrName>style.visibility</p:attrName>
                                        </p:attrNameLst>
                                      </p:cBhvr>
                                      <p:to>
                                        <p:strVal val="visible"/>
                                      </p:to>
                                    </p:set>
                                    <p:animEffect filter="fade" transition="in">
                                      <p:cBhvr>
                                        <p:cTn dur="1000"/>
                                        <p:tgtEl>
                                          <p:spTgt spid="288"/>
                                        </p:tgtEl>
                                      </p:cBhvr>
                                    </p:animEffect>
                                  </p:childTnLst>
                                </p:cTn>
                              </p:par>
                              <p:par>
                                <p:cTn fill="hold" nodeType="withEffect" presetClass="entr" presetID="10" presetSubtype="0">
                                  <p:stCondLst>
                                    <p:cond delay="0"/>
                                  </p:stCondLst>
                                  <p:childTnLst>
                                    <p:set>
                                      <p:cBhvr>
                                        <p:cTn dur="1" fill="hold">
                                          <p:stCondLst>
                                            <p:cond delay="0"/>
                                          </p:stCondLst>
                                        </p:cTn>
                                        <p:tgtEl>
                                          <p:spTgt spid="289"/>
                                        </p:tgtEl>
                                        <p:attrNameLst>
                                          <p:attrName>style.visibility</p:attrName>
                                        </p:attrNameLst>
                                      </p:cBhvr>
                                      <p:to>
                                        <p:strVal val="visible"/>
                                      </p:to>
                                    </p:set>
                                    <p:animEffect filter="fade" transition="in">
                                      <p:cBhvr>
                                        <p:cTn dur="1000"/>
                                        <p:tgtEl>
                                          <p:spTgt spid="289"/>
                                        </p:tgtEl>
                                      </p:cBhvr>
                                    </p:animEffect>
                                  </p:childTnLst>
                                </p:cTn>
                              </p:par>
                              <p:par>
                                <p:cTn fill="hold" nodeType="withEffect" presetClass="entr" presetID="10" presetSubtype="0">
                                  <p:stCondLst>
                                    <p:cond delay="0"/>
                                  </p:stCondLst>
                                  <p:childTnLst>
                                    <p:set>
                                      <p:cBhvr>
                                        <p:cTn dur="1" fill="hold">
                                          <p:stCondLst>
                                            <p:cond delay="0"/>
                                          </p:stCondLst>
                                        </p:cTn>
                                        <p:tgtEl>
                                          <p:spTgt spid="290"/>
                                        </p:tgtEl>
                                        <p:attrNameLst>
                                          <p:attrName>style.visibility</p:attrName>
                                        </p:attrNameLst>
                                      </p:cBhvr>
                                      <p:to>
                                        <p:strVal val="visible"/>
                                      </p:to>
                                    </p:set>
                                    <p:animEffect filter="fade" transition="in">
                                      <p:cBhvr>
                                        <p:cTn dur="1000"/>
                                        <p:tgtEl>
                                          <p:spTgt spid="290"/>
                                        </p:tgtEl>
                                      </p:cBhvr>
                                    </p:animEffect>
                                  </p:childTnLst>
                                </p:cTn>
                              </p:par>
                              <p:par>
                                <p:cTn fill="hold" nodeType="with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1000"/>
                                        <p:tgtEl>
                                          <p:spTgt spid="2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2"/>
          <p:cNvSpPr txBox="1"/>
          <p:nvPr/>
        </p:nvSpPr>
        <p:spPr>
          <a:xfrm>
            <a:off x="914400" y="2146466"/>
            <a:ext cx="731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Gill Sans"/>
              <a:ea typeface="Gill Sans"/>
              <a:cs typeface="Gill Sans"/>
              <a:sym typeface="Gill Sans"/>
            </a:endParaRPr>
          </a:p>
        </p:txBody>
      </p:sp>
      <p:sp>
        <p:nvSpPr>
          <p:cNvPr id="296" name="Google Shape;296;p42"/>
          <p:cNvSpPr txBox="1"/>
          <p:nvPr/>
        </p:nvSpPr>
        <p:spPr>
          <a:xfrm>
            <a:off x="640200" y="66325"/>
            <a:ext cx="7136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chemeClr val="lt1"/>
                </a:solidFill>
                <a:latin typeface="Gill Sans"/>
                <a:ea typeface="Gill Sans"/>
                <a:cs typeface="Gill Sans"/>
                <a:sym typeface="Gill Sans"/>
              </a:rPr>
              <a:t>Maths - Questions &amp; Answers</a:t>
            </a:r>
            <a:endParaRPr sz="2800">
              <a:solidFill>
                <a:schemeClr val="lt1"/>
              </a:solidFill>
              <a:latin typeface="Gill Sans"/>
              <a:ea typeface="Gill Sans"/>
              <a:cs typeface="Gill Sans"/>
              <a:sym typeface="Gill Sans"/>
            </a:endParaRPr>
          </a:p>
        </p:txBody>
      </p:sp>
      <p:sp>
        <p:nvSpPr>
          <p:cNvPr id="297" name="Google Shape;297;p42"/>
          <p:cNvSpPr txBox="1"/>
          <p:nvPr/>
        </p:nvSpPr>
        <p:spPr>
          <a:xfrm>
            <a:off x="726950" y="775713"/>
            <a:ext cx="7946100" cy="819600"/>
          </a:xfrm>
          <a:prstGeom prst="rect">
            <a:avLst/>
          </a:prstGeom>
          <a:solidFill>
            <a:srgbClr val="FFF2CC"/>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Gill Sans"/>
                <a:ea typeface="Gill Sans"/>
                <a:cs typeface="Gill Sans"/>
                <a:sym typeface="Gill Sans"/>
              </a:rPr>
              <a:t>How much homework should my child be doing in maths?</a:t>
            </a:r>
            <a:endParaRPr b="1">
              <a:latin typeface="Gill Sans"/>
              <a:ea typeface="Gill Sans"/>
              <a:cs typeface="Gill Sans"/>
              <a:sym typeface="Gill Sans"/>
            </a:endParaRPr>
          </a:p>
          <a:p>
            <a:pPr indent="0" lvl="0" marL="0" rtl="0" algn="l">
              <a:spcBef>
                <a:spcPts val="0"/>
              </a:spcBef>
              <a:spcAft>
                <a:spcPts val="0"/>
              </a:spcAft>
              <a:buNone/>
            </a:pPr>
            <a:r>
              <a:t/>
            </a:r>
            <a:endParaRPr b="1">
              <a:latin typeface="Gill Sans"/>
              <a:ea typeface="Gill Sans"/>
              <a:cs typeface="Gill Sans"/>
              <a:sym typeface="Gill Sans"/>
            </a:endParaRPr>
          </a:p>
          <a:p>
            <a:pPr indent="0" lvl="0" marL="0" rtl="0" algn="l">
              <a:spcBef>
                <a:spcPts val="0"/>
              </a:spcBef>
              <a:spcAft>
                <a:spcPts val="0"/>
              </a:spcAft>
              <a:buNone/>
            </a:pPr>
            <a:r>
              <a:rPr lang="en">
                <a:latin typeface="Gill Sans"/>
                <a:ea typeface="Gill Sans"/>
                <a:cs typeface="Gill Sans"/>
                <a:sym typeface="Gill Sans"/>
              </a:rPr>
              <a:t>Homework will be set at least every fortnight and your child should be doing between 40 and 60 minutes</a:t>
            </a:r>
            <a:endParaRPr>
              <a:latin typeface="Gill Sans"/>
              <a:ea typeface="Gill Sans"/>
              <a:cs typeface="Gill Sans"/>
              <a:sym typeface="Gill Sans"/>
            </a:endParaRPr>
          </a:p>
        </p:txBody>
      </p:sp>
      <p:sp>
        <p:nvSpPr>
          <p:cNvPr id="298" name="Google Shape;298;p42"/>
          <p:cNvSpPr txBox="1"/>
          <p:nvPr/>
        </p:nvSpPr>
        <p:spPr>
          <a:xfrm>
            <a:off x="726950" y="1700800"/>
            <a:ext cx="7987200" cy="1262100"/>
          </a:xfrm>
          <a:prstGeom prst="rect">
            <a:avLst/>
          </a:prstGeom>
          <a:solidFill>
            <a:srgbClr val="FFD966"/>
          </a:solid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dk1"/>
                </a:solidFill>
                <a:latin typeface="Gill Sans"/>
                <a:ea typeface="Gill Sans"/>
                <a:cs typeface="Gill Sans"/>
                <a:sym typeface="Gill Sans"/>
              </a:rPr>
              <a:t>Why does my child need GCSE maths?</a:t>
            </a:r>
            <a:endParaRPr b="1">
              <a:solidFill>
                <a:schemeClr val="dk1"/>
              </a:solidFill>
              <a:latin typeface="Gill Sans"/>
              <a:ea typeface="Gill Sans"/>
              <a:cs typeface="Gill Sans"/>
              <a:sym typeface="Gill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Gill Sans"/>
              <a:ea typeface="Gill Sans"/>
              <a:cs typeface="Gill Sans"/>
              <a:sym typeface="Gill Sans"/>
            </a:endParaRPr>
          </a:p>
          <a:p>
            <a:pPr indent="0" lvl="0" marL="0" rtl="0" algn="l">
              <a:spcBef>
                <a:spcPts val="0"/>
              </a:spcBef>
              <a:spcAft>
                <a:spcPts val="0"/>
              </a:spcAft>
              <a:buClr>
                <a:schemeClr val="dk1"/>
              </a:buClr>
              <a:buSzPts val="1100"/>
              <a:buFont typeface="Arial"/>
              <a:buNone/>
            </a:pPr>
            <a:r>
              <a:rPr lang="en">
                <a:solidFill>
                  <a:schemeClr val="dk1"/>
                </a:solidFill>
                <a:latin typeface="Gill Sans"/>
                <a:ea typeface="Gill Sans"/>
                <a:cs typeface="Gill Sans"/>
                <a:sym typeface="Gill Sans"/>
              </a:rPr>
              <a:t>Maths underpins so many areas of everyday life as well as supporting learning in other fields.</a:t>
            </a:r>
            <a:endParaRPr>
              <a:solidFill>
                <a:schemeClr val="dk1"/>
              </a:solidFill>
              <a:latin typeface="Gill Sans"/>
              <a:ea typeface="Gill Sans"/>
              <a:cs typeface="Gill Sans"/>
              <a:sym typeface="Gill Sans"/>
            </a:endParaRPr>
          </a:p>
          <a:p>
            <a:pPr indent="0" lvl="0" marL="0" rtl="0" algn="l">
              <a:spcBef>
                <a:spcPts val="0"/>
              </a:spcBef>
              <a:spcAft>
                <a:spcPts val="0"/>
              </a:spcAft>
              <a:buClr>
                <a:schemeClr val="dk1"/>
              </a:buClr>
              <a:buSzPts val="1100"/>
              <a:buFont typeface="Arial"/>
              <a:buNone/>
            </a:pPr>
            <a:r>
              <a:rPr lang="en">
                <a:solidFill>
                  <a:schemeClr val="dk1"/>
                </a:solidFill>
                <a:latin typeface="Gill Sans"/>
                <a:ea typeface="Gill Sans"/>
                <a:cs typeface="Gill Sans"/>
                <a:sym typeface="Gill Sans"/>
              </a:rPr>
              <a:t>GCSE maths at grade 4 or above is needed for many post 16 courses and all university courses, and your child will continue to study maths at college if they do not achieve this at the end of year 11</a:t>
            </a:r>
            <a:endParaRPr>
              <a:solidFill>
                <a:schemeClr val="dk1"/>
              </a:solidFill>
              <a:latin typeface="Gill Sans"/>
              <a:ea typeface="Gill Sans"/>
              <a:cs typeface="Gill Sans"/>
              <a:sym typeface="Gill Sans"/>
            </a:endParaRPr>
          </a:p>
        </p:txBody>
      </p:sp>
      <p:sp>
        <p:nvSpPr>
          <p:cNvPr id="299" name="Google Shape;299;p42"/>
          <p:cNvSpPr txBox="1"/>
          <p:nvPr/>
        </p:nvSpPr>
        <p:spPr>
          <a:xfrm>
            <a:off x="726950" y="3068875"/>
            <a:ext cx="4680300" cy="615600"/>
          </a:xfrm>
          <a:prstGeom prst="rect">
            <a:avLst/>
          </a:prstGeom>
          <a:solidFill>
            <a:srgbClr val="F1C232"/>
          </a:solid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dk1"/>
                </a:solidFill>
                <a:latin typeface="Gill Sans"/>
                <a:ea typeface="Gill Sans"/>
                <a:cs typeface="Gill Sans"/>
                <a:sym typeface="Gill Sans"/>
              </a:rPr>
              <a:t>Which exam board do you use? </a:t>
            </a:r>
            <a:endParaRPr b="1">
              <a:solidFill>
                <a:schemeClr val="dk1"/>
              </a:solidFill>
              <a:latin typeface="Gill Sans"/>
              <a:ea typeface="Gill Sans"/>
              <a:cs typeface="Gill Sans"/>
              <a:sym typeface="Gill Sans"/>
            </a:endParaRPr>
          </a:p>
          <a:p>
            <a:pPr indent="0" lvl="0" marL="0" rtl="0" algn="l">
              <a:spcBef>
                <a:spcPts val="0"/>
              </a:spcBef>
              <a:spcAft>
                <a:spcPts val="0"/>
              </a:spcAft>
              <a:buClr>
                <a:schemeClr val="dk1"/>
              </a:buClr>
              <a:buSzPts val="1100"/>
              <a:buFont typeface="Arial"/>
              <a:buNone/>
            </a:pPr>
            <a:r>
              <a:rPr lang="en">
                <a:solidFill>
                  <a:schemeClr val="dk1"/>
                </a:solidFill>
                <a:latin typeface="Gill Sans"/>
                <a:ea typeface="Gill Sans"/>
                <a:cs typeface="Gill Sans"/>
                <a:sym typeface="Gill Sans"/>
              </a:rPr>
              <a:t>Edexcel</a:t>
            </a:r>
            <a:endParaRPr>
              <a:solidFill>
                <a:schemeClr val="dk1"/>
              </a:solidFill>
              <a:latin typeface="Gill Sans"/>
              <a:ea typeface="Gill Sans"/>
              <a:cs typeface="Gill Sans"/>
              <a:sym typeface="Gill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3"/>
          <p:cNvSpPr txBox="1"/>
          <p:nvPr>
            <p:ph type="title"/>
          </p:nvPr>
        </p:nvSpPr>
        <p:spPr>
          <a:xfrm>
            <a:off x="701225" y="0"/>
            <a:ext cx="6600600" cy="814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Science</a:t>
            </a:r>
            <a:endParaRPr/>
          </a:p>
        </p:txBody>
      </p:sp>
      <p:sp>
        <p:nvSpPr>
          <p:cNvPr id="305" name="Google Shape;305;p43"/>
          <p:cNvSpPr txBox="1"/>
          <p:nvPr>
            <p:ph idx="1" type="body"/>
          </p:nvPr>
        </p:nvSpPr>
        <p:spPr>
          <a:xfrm>
            <a:off x="459000" y="991950"/>
            <a:ext cx="8226000" cy="315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900"/>
              <a:t>Mr Galvin - Head of Science Department</a:t>
            </a:r>
            <a:endParaRPr sz="39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44"/>
          <p:cNvSpPr txBox="1"/>
          <p:nvPr/>
        </p:nvSpPr>
        <p:spPr>
          <a:xfrm>
            <a:off x="837275" y="838350"/>
            <a:ext cx="53946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Gill Sans"/>
                <a:ea typeface="Gill Sans"/>
                <a:cs typeface="Gill Sans"/>
                <a:sym typeface="Gill Sans"/>
              </a:rPr>
              <a:t>Each of the three sciences are taught by specialist teachers. </a:t>
            </a:r>
            <a:endParaRPr sz="1500">
              <a:latin typeface="Gill Sans"/>
              <a:ea typeface="Gill Sans"/>
              <a:cs typeface="Gill Sans"/>
              <a:sym typeface="Gill Sans"/>
            </a:endParaRPr>
          </a:p>
          <a:p>
            <a:pPr indent="0" lvl="0" marL="457200" rtl="0" algn="l">
              <a:spcBef>
                <a:spcPts val="0"/>
              </a:spcBef>
              <a:spcAft>
                <a:spcPts val="0"/>
              </a:spcAft>
              <a:buNone/>
            </a:pPr>
            <a:r>
              <a:t/>
            </a:r>
            <a:endParaRPr sz="1500">
              <a:latin typeface="Gill Sans"/>
              <a:ea typeface="Gill Sans"/>
              <a:cs typeface="Gill Sans"/>
              <a:sym typeface="Gill Sans"/>
            </a:endParaRPr>
          </a:p>
        </p:txBody>
      </p:sp>
      <p:sp>
        <p:nvSpPr>
          <p:cNvPr id="311" name="Google Shape;311;p44"/>
          <p:cNvSpPr txBox="1"/>
          <p:nvPr/>
        </p:nvSpPr>
        <p:spPr>
          <a:xfrm>
            <a:off x="1358200" y="229550"/>
            <a:ext cx="696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Gill Sans"/>
              <a:ea typeface="Gill Sans"/>
              <a:cs typeface="Gill Sans"/>
              <a:sym typeface="Gill Sans"/>
            </a:endParaRPr>
          </a:p>
        </p:txBody>
      </p:sp>
      <p:sp>
        <p:nvSpPr>
          <p:cNvPr id="312" name="Google Shape;312;p44"/>
          <p:cNvSpPr txBox="1"/>
          <p:nvPr/>
        </p:nvSpPr>
        <p:spPr>
          <a:xfrm>
            <a:off x="640200" y="66325"/>
            <a:ext cx="82575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chemeClr val="lt1"/>
                </a:solidFill>
                <a:latin typeface="Gill Sans"/>
                <a:ea typeface="Gill Sans"/>
                <a:cs typeface="Gill Sans"/>
                <a:sym typeface="Gill Sans"/>
              </a:rPr>
              <a:t>Science</a:t>
            </a:r>
            <a:r>
              <a:rPr lang="en" sz="2800">
                <a:solidFill>
                  <a:schemeClr val="lt1"/>
                </a:solidFill>
                <a:latin typeface="Gill Sans"/>
                <a:ea typeface="Gill Sans"/>
                <a:cs typeface="Gill Sans"/>
                <a:sym typeface="Gill Sans"/>
              </a:rPr>
              <a:t> - Course Content - Edexcel combined science</a:t>
            </a:r>
            <a:endParaRPr sz="2800">
              <a:solidFill>
                <a:schemeClr val="lt1"/>
              </a:solidFill>
              <a:latin typeface="Gill Sans"/>
              <a:ea typeface="Gill Sans"/>
              <a:cs typeface="Gill Sans"/>
              <a:sym typeface="Gill Sans"/>
            </a:endParaRPr>
          </a:p>
        </p:txBody>
      </p:sp>
      <p:sp>
        <p:nvSpPr>
          <p:cNvPr id="313" name="Google Shape;313;p44"/>
          <p:cNvSpPr txBox="1"/>
          <p:nvPr/>
        </p:nvSpPr>
        <p:spPr>
          <a:xfrm>
            <a:off x="837275" y="2806350"/>
            <a:ext cx="2631600" cy="1693200"/>
          </a:xfrm>
          <a:prstGeom prst="rect">
            <a:avLst/>
          </a:prstGeom>
          <a:solidFill>
            <a:srgbClr val="B6D7A8"/>
          </a:solidFill>
          <a:ln cap="flat" cmpd="sng" w="76200">
            <a:solidFill>
              <a:schemeClr val="accent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Gill Sans"/>
                <a:ea typeface="Gill Sans"/>
                <a:cs typeface="Gill Sans"/>
                <a:sym typeface="Gill Sans"/>
              </a:rPr>
              <a:t>Biology topics include...</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Natural selection and genetic modification</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Health, disease and the development of medicines</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Ecosystems and materials sciences</a:t>
            </a:r>
            <a:endParaRPr>
              <a:latin typeface="Gill Sans"/>
              <a:ea typeface="Gill Sans"/>
              <a:cs typeface="Gill Sans"/>
              <a:sym typeface="Gill Sans"/>
            </a:endParaRPr>
          </a:p>
        </p:txBody>
      </p:sp>
      <p:sp>
        <p:nvSpPr>
          <p:cNvPr id="314" name="Google Shape;314;p44"/>
          <p:cNvSpPr txBox="1"/>
          <p:nvPr/>
        </p:nvSpPr>
        <p:spPr>
          <a:xfrm>
            <a:off x="3453150" y="1896025"/>
            <a:ext cx="2631600" cy="1693200"/>
          </a:xfrm>
          <a:prstGeom prst="rect">
            <a:avLst/>
          </a:prstGeom>
          <a:solidFill>
            <a:srgbClr val="A4C2F4"/>
          </a:solidFill>
          <a:ln cap="flat" cmpd="sng" w="76200">
            <a:solidFill>
              <a:srgbClr val="F2A9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Gill Sans"/>
                <a:ea typeface="Gill Sans"/>
                <a:cs typeface="Gill Sans"/>
                <a:sym typeface="Gill Sans"/>
              </a:rPr>
              <a:t>Chemistry</a:t>
            </a:r>
            <a:r>
              <a:rPr b="1" lang="en">
                <a:latin typeface="Gill Sans"/>
                <a:ea typeface="Gill Sans"/>
                <a:cs typeface="Gill Sans"/>
                <a:sym typeface="Gill Sans"/>
              </a:rPr>
              <a:t> topics include...</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Acids and alkalis</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Earth and atmospheric sciences</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Rates of reaction</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Obtaining and using metals</a:t>
            </a:r>
            <a:endParaRPr>
              <a:latin typeface="Gill Sans"/>
              <a:ea typeface="Gill Sans"/>
              <a:cs typeface="Gill Sans"/>
              <a:sym typeface="Gill Sans"/>
            </a:endParaRPr>
          </a:p>
          <a:p>
            <a:pPr indent="0" lvl="0" marL="457200" rtl="0" algn="l">
              <a:spcBef>
                <a:spcPts val="0"/>
              </a:spcBef>
              <a:spcAft>
                <a:spcPts val="0"/>
              </a:spcAft>
              <a:buNone/>
            </a:pPr>
            <a:r>
              <a:t/>
            </a:r>
            <a:endParaRPr>
              <a:latin typeface="Gill Sans"/>
              <a:ea typeface="Gill Sans"/>
              <a:cs typeface="Gill Sans"/>
              <a:sym typeface="Gill Sans"/>
            </a:endParaRPr>
          </a:p>
        </p:txBody>
      </p:sp>
      <p:sp>
        <p:nvSpPr>
          <p:cNvPr id="315" name="Google Shape;315;p44"/>
          <p:cNvSpPr txBox="1"/>
          <p:nvPr/>
        </p:nvSpPr>
        <p:spPr>
          <a:xfrm>
            <a:off x="6084750" y="958350"/>
            <a:ext cx="2631600" cy="1477500"/>
          </a:xfrm>
          <a:prstGeom prst="rect">
            <a:avLst/>
          </a:prstGeom>
          <a:solidFill>
            <a:srgbClr val="D5A6BD"/>
          </a:solidFill>
          <a:ln cap="flat" cmpd="sng" w="76200">
            <a:solidFill>
              <a:srgbClr val="F2A9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Gill Sans"/>
                <a:ea typeface="Gill Sans"/>
                <a:cs typeface="Gill Sans"/>
                <a:sym typeface="Gill Sans"/>
              </a:rPr>
              <a:t>Physics</a:t>
            </a:r>
            <a:r>
              <a:rPr b="1" lang="en">
                <a:latin typeface="Gill Sans"/>
                <a:ea typeface="Gill Sans"/>
                <a:cs typeface="Gill Sans"/>
                <a:sym typeface="Gill Sans"/>
              </a:rPr>
              <a:t> topics include...</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Conservation of energy</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Radioactivity</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Electricity and circuits</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Magnetism and the motor effect</a:t>
            </a:r>
            <a:endParaRPr>
              <a:latin typeface="Gill Sans"/>
              <a:ea typeface="Gill Sans"/>
              <a:cs typeface="Gill Sans"/>
              <a:sym typeface="Gill Sans"/>
            </a:endParaRPr>
          </a:p>
        </p:txBody>
      </p:sp>
      <p:sp>
        <p:nvSpPr>
          <p:cNvPr id="316" name="Google Shape;316;p44"/>
          <p:cNvSpPr txBox="1"/>
          <p:nvPr/>
        </p:nvSpPr>
        <p:spPr>
          <a:xfrm>
            <a:off x="691725" y="1236450"/>
            <a:ext cx="2684100" cy="18009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Clr>
                <a:schemeClr val="dk1"/>
              </a:buClr>
              <a:buSzPts val="1500"/>
              <a:buFont typeface="Gill Sans"/>
              <a:buChar char="●"/>
            </a:pPr>
            <a:r>
              <a:rPr lang="en" sz="1500">
                <a:solidFill>
                  <a:schemeClr val="dk1"/>
                </a:solidFill>
                <a:latin typeface="Gill Sans"/>
                <a:ea typeface="Gill Sans"/>
                <a:cs typeface="Gill Sans"/>
                <a:sym typeface="Gill Sans"/>
              </a:rPr>
              <a:t>2 x GCSE’s awarded</a:t>
            </a:r>
            <a:endParaRPr sz="1500">
              <a:solidFill>
                <a:schemeClr val="dk1"/>
              </a:solidFill>
              <a:latin typeface="Gill Sans"/>
              <a:ea typeface="Gill Sans"/>
              <a:cs typeface="Gill Sans"/>
              <a:sym typeface="Gill Sans"/>
            </a:endParaRPr>
          </a:p>
          <a:p>
            <a:pPr indent="-323850" lvl="0" marL="457200" rtl="0" algn="l">
              <a:spcBef>
                <a:spcPts val="0"/>
              </a:spcBef>
              <a:spcAft>
                <a:spcPts val="0"/>
              </a:spcAft>
              <a:buClr>
                <a:schemeClr val="dk1"/>
              </a:buClr>
              <a:buSzPts val="1500"/>
              <a:buFont typeface="Gill Sans"/>
              <a:buChar char="●"/>
            </a:pPr>
            <a:r>
              <a:rPr lang="en" sz="1500">
                <a:solidFill>
                  <a:schemeClr val="dk1"/>
                </a:solidFill>
                <a:latin typeface="Gill Sans"/>
                <a:ea typeface="Gill Sans"/>
                <a:cs typeface="Gill Sans"/>
                <a:sym typeface="Gill Sans"/>
              </a:rPr>
              <a:t>6 exams at the end of year 11</a:t>
            </a:r>
            <a:endParaRPr sz="1500">
              <a:solidFill>
                <a:schemeClr val="dk1"/>
              </a:solidFill>
              <a:latin typeface="Gill Sans"/>
              <a:ea typeface="Gill Sans"/>
              <a:cs typeface="Gill Sans"/>
              <a:sym typeface="Gill Sans"/>
            </a:endParaRPr>
          </a:p>
          <a:p>
            <a:pPr indent="-323850" lvl="0" marL="457200" rtl="0" algn="l">
              <a:spcBef>
                <a:spcPts val="0"/>
              </a:spcBef>
              <a:spcAft>
                <a:spcPts val="0"/>
              </a:spcAft>
              <a:buClr>
                <a:schemeClr val="dk1"/>
              </a:buClr>
              <a:buSzPts val="1500"/>
              <a:buFont typeface="Gill Sans"/>
              <a:buChar char="●"/>
            </a:pPr>
            <a:r>
              <a:rPr lang="en" sz="1500">
                <a:solidFill>
                  <a:schemeClr val="dk1"/>
                </a:solidFill>
                <a:latin typeface="Gill Sans"/>
                <a:ea typeface="Gill Sans"/>
                <a:cs typeface="Gill Sans"/>
                <a:sym typeface="Gill Sans"/>
              </a:rPr>
              <a:t>2 x 1hr 10min papers for each of biology, chemistry and physics</a:t>
            </a:r>
            <a:endParaRPr sz="1500">
              <a:solidFill>
                <a:schemeClr val="dk1"/>
              </a:solidFill>
              <a:latin typeface="Gill Sans"/>
              <a:ea typeface="Gill Sans"/>
              <a:cs typeface="Gill Sans"/>
              <a:sym typeface="Gill Sans"/>
            </a:endParaRPr>
          </a:p>
          <a:p>
            <a:pPr indent="0" lvl="0" marL="457200" rtl="0" algn="l">
              <a:spcBef>
                <a:spcPts val="0"/>
              </a:spcBef>
              <a:spcAft>
                <a:spcPts val="0"/>
              </a:spcAft>
              <a:buNone/>
            </a:pPr>
            <a:r>
              <a:t/>
            </a:r>
            <a:endParaRPr sz="1500">
              <a:solidFill>
                <a:schemeClr val="dk1"/>
              </a:solidFill>
              <a:latin typeface="Gill Sans"/>
              <a:ea typeface="Gill Sans"/>
              <a:cs typeface="Gill Sans"/>
              <a:sym typeface="Gill Sans"/>
            </a:endParaRPr>
          </a:p>
        </p:txBody>
      </p:sp>
      <p:cxnSp>
        <p:nvCxnSpPr>
          <p:cNvPr id="317" name="Google Shape;317;p44"/>
          <p:cNvCxnSpPr/>
          <p:nvPr/>
        </p:nvCxnSpPr>
        <p:spPr>
          <a:xfrm flipH="1">
            <a:off x="6084750" y="958350"/>
            <a:ext cx="2631600" cy="9300"/>
          </a:xfrm>
          <a:prstGeom prst="straightConnector1">
            <a:avLst/>
          </a:prstGeom>
          <a:noFill/>
          <a:ln cap="flat" cmpd="sng" w="76200">
            <a:solidFill>
              <a:srgbClr val="F2A900"/>
            </a:solidFill>
            <a:prstDash val="solid"/>
            <a:round/>
            <a:headEnd len="med" w="med" type="none"/>
            <a:tailEnd len="med" w="med" type="none"/>
          </a:ln>
        </p:spPr>
      </p:cxnSp>
      <p:sp>
        <p:nvSpPr>
          <p:cNvPr id="318" name="Google Shape;318;p44"/>
          <p:cNvSpPr txBox="1"/>
          <p:nvPr/>
        </p:nvSpPr>
        <p:spPr>
          <a:xfrm>
            <a:off x="6162075" y="2490875"/>
            <a:ext cx="2684100" cy="6465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Clr>
                <a:schemeClr val="dk1"/>
              </a:buClr>
              <a:buSzPts val="1500"/>
              <a:buFont typeface="Gill Sans"/>
              <a:buChar char="●"/>
            </a:pPr>
            <a:r>
              <a:rPr lang="en" sz="1500">
                <a:solidFill>
                  <a:schemeClr val="dk1"/>
                </a:solidFill>
                <a:latin typeface="Gill Sans"/>
                <a:ea typeface="Gill Sans"/>
                <a:cs typeface="Gill Sans"/>
                <a:sym typeface="Gill Sans"/>
              </a:rPr>
              <a:t>Foundation and </a:t>
            </a:r>
            <a:r>
              <a:rPr lang="en" sz="1500">
                <a:solidFill>
                  <a:schemeClr val="dk1"/>
                </a:solidFill>
                <a:latin typeface="Gill Sans"/>
                <a:ea typeface="Gill Sans"/>
                <a:cs typeface="Gill Sans"/>
                <a:sym typeface="Gill Sans"/>
              </a:rPr>
              <a:t>higher</a:t>
            </a:r>
            <a:r>
              <a:rPr lang="en" sz="1500">
                <a:solidFill>
                  <a:schemeClr val="dk1"/>
                </a:solidFill>
                <a:latin typeface="Gill Sans"/>
                <a:ea typeface="Gill Sans"/>
                <a:cs typeface="Gill Sans"/>
                <a:sym typeface="Gill Sans"/>
              </a:rPr>
              <a:t> tier</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5"/>
          <p:cNvSpPr txBox="1"/>
          <p:nvPr/>
        </p:nvSpPr>
        <p:spPr>
          <a:xfrm>
            <a:off x="837275" y="838350"/>
            <a:ext cx="53946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Gill Sans"/>
                <a:ea typeface="Gill Sans"/>
                <a:cs typeface="Gill Sans"/>
                <a:sym typeface="Gill Sans"/>
              </a:rPr>
              <a:t>Each of the three sciences are taught by specialist teachers. </a:t>
            </a:r>
            <a:endParaRPr sz="1500">
              <a:latin typeface="Gill Sans"/>
              <a:ea typeface="Gill Sans"/>
              <a:cs typeface="Gill Sans"/>
              <a:sym typeface="Gill Sans"/>
            </a:endParaRPr>
          </a:p>
          <a:p>
            <a:pPr indent="0" lvl="0" marL="457200" rtl="0" algn="l">
              <a:spcBef>
                <a:spcPts val="0"/>
              </a:spcBef>
              <a:spcAft>
                <a:spcPts val="0"/>
              </a:spcAft>
              <a:buNone/>
            </a:pPr>
            <a:r>
              <a:t/>
            </a:r>
            <a:endParaRPr sz="1500">
              <a:latin typeface="Gill Sans"/>
              <a:ea typeface="Gill Sans"/>
              <a:cs typeface="Gill Sans"/>
              <a:sym typeface="Gill Sans"/>
            </a:endParaRPr>
          </a:p>
        </p:txBody>
      </p:sp>
      <p:sp>
        <p:nvSpPr>
          <p:cNvPr id="324" name="Google Shape;324;p45"/>
          <p:cNvSpPr txBox="1"/>
          <p:nvPr/>
        </p:nvSpPr>
        <p:spPr>
          <a:xfrm>
            <a:off x="1358200" y="229550"/>
            <a:ext cx="696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Gill Sans"/>
              <a:ea typeface="Gill Sans"/>
              <a:cs typeface="Gill Sans"/>
              <a:sym typeface="Gill Sans"/>
            </a:endParaRPr>
          </a:p>
        </p:txBody>
      </p:sp>
      <p:sp>
        <p:nvSpPr>
          <p:cNvPr id="325" name="Google Shape;325;p45"/>
          <p:cNvSpPr txBox="1"/>
          <p:nvPr/>
        </p:nvSpPr>
        <p:spPr>
          <a:xfrm>
            <a:off x="640200" y="66325"/>
            <a:ext cx="82575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chemeClr val="lt1"/>
                </a:solidFill>
                <a:latin typeface="Gill Sans"/>
                <a:ea typeface="Gill Sans"/>
                <a:cs typeface="Gill Sans"/>
                <a:sym typeface="Gill Sans"/>
              </a:rPr>
              <a:t>Science - Course Content - Triple science</a:t>
            </a:r>
            <a:endParaRPr sz="2800">
              <a:solidFill>
                <a:schemeClr val="lt1"/>
              </a:solidFill>
              <a:latin typeface="Gill Sans"/>
              <a:ea typeface="Gill Sans"/>
              <a:cs typeface="Gill Sans"/>
              <a:sym typeface="Gill Sans"/>
            </a:endParaRPr>
          </a:p>
        </p:txBody>
      </p:sp>
      <p:sp>
        <p:nvSpPr>
          <p:cNvPr id="326" name="Google Shape;326;p45"/>
          <p:cNvSpPr txBox="1"/>
          <p:nvPr/>
        </p:nvSpPr>
        <p:spPr>
          <a:xfrm>
            <a:off x="837275" y="3373525"/>
            <a:ext cx="2631600" cy="1046700"/>
          </a:xfrm>
          <a:prstGeom prst="rect">
            <a:avLst/>
          </a:prstGeom>
          <a:solidFill>
            <a:srgbClr val="B6D7A8"/>
          </a:solidFill>
          <a:ln cap="flat" cmpd="sng" w="76200">
            <a:solidFill>
              <a:schemeClr val="accent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Gill Sans"/>
                <a:ea typeface="Gill Sans"/>
                <a:cs typeface="Gill Sans"/>
                <a:sym typeface="Gill Sans"/>
              </a:rPr>
              <a:t>Biology extras</a:t>
            </a:r>
            <a:r>
              <a:rPr b="1" lang="en">
                <a:latin typeface="Gill Sans"/>
                <a:ea typeface="Gill Sans"/>
                <a:cs typeface="Gill Sans"/>
                <a:sym typeface="Gill Sans"/>
              </a:rPr>
              <a:t>...</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Homeostasis</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Genetic modif</a:t>
            </a:r>
            <a:r>
              <a:rPr lang="en">
                <a:latin typeface="Gill Sans"/>
                <a:ea typeface="Gill Sans"/>
                <a:cs typeface="Gill Sans"/>
                <a:sym typeface="Gill Sans"/>
              </a:rPr>
              <a:t>ication and agriculture</a:t>
            </a:r>
            <a:endParaRPr>
              <a:latin typeface="Gill Sans"/>
              <a:ea typeface="Gill Sans"/>
              <a:cs typeface="Gill Sans"/>
              <a:sym typeface="Gill Sans"/>
            </a:endParaRPr>
          </a:p>
        </p:txBody>
      </p:sp>
      <p:sp>
        <p:nvSpPr>
          <p:cNvPr id="327" name="Google Shape;327;p45"/>
          <p:cNvSpPr txBox="1"/>
          <p:nvPr/>
        </p:nvSpPr>
        <p:spPr>
          <a:xfrm>
            <a:off x="3453150" y="1896025"/>
            <a:ext cx="2631600" cy="1477500"/>
          </a:xfrm>
          <a:prstGeom prst="rect">
            <a:avLst/>
          </a:prstGeom>
          <a:solidFill>
            <a:srgbClr val="A4C2F4"/>
          </a:solidFill>
          <a:ln cap="flat" cmpd="sng" w="76200">
            <a:solidFill>
              <a:srgbClr val="F2A9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Gill Sans"/>
                <a:ea typeface="Gill Sans"/>
                <a:cs typeface="Gill Sans"/>
                <a:sym typeface="Gill Sans"/>
              </a:rPr>
              <a:t>Chemistry extras...</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Quantitative</a:t>
            </a:r>
            <a:r>
              <a:rPr lang="en">
                <a:latin typeface="Gill Sans"/>
                <a:ea typeface="Gill Sans"/>
                <a:cs typeface="Gill Sans"/>
                <a:sym typeface="Gill Sans"/>
              </a:rPr>
              <a:t> analysis</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Qualitative</a:t>
            </a:r>
            <a:r>
              <a:rPr lang="en">
                <a:latin typeface="Gill Sans"/>
                <a:ea typeface="Gill Sans"/>
                <a:cs typeface="Gill Sans"/>
                <a:sym typeface="Gill Sans"/>
              </a:rPr>
              <a:t> analysis</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Hydrocarbons </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Polymers</a:t>
            </a:r>
            <a:endParaRPr>
              <a:latin typeface="Gill Sans"/>
              <a:ea typeface="Gill Sans"/>
              <a:cs typeface="Gill Sans"/>
              <a:sym typeface="Gill Sans"/>
            </a:endParaRPr>
          </a:p>
          <a:p>
            <a:pPr indent="0" lvl="0" marL="457200" rtl="0" algn="l">
              <a:spcBef>
                <a:spcPts val="0"/>
              </a:spcBef>
              <a:spcAft>
                <a:spcPts val="0"/>
              </a:spcAft>
              <a:buNone/>
            </a:pPr>
            <a:r>
              <a:t/>
            </a:r>
            <a:endParaRPr>
              <a:latin typeface="Gill Sans"/>
              <a:ea typeface="Gill Sans"/>
              <a:cs typeface="Gill Sans"/>
              <a:sym typeface="Gill Sans"/>
            </a:endParaRPr>
          </a:p>
        </p:txBody>
      </p:sp>
      <p:sp>
        <p:nvSpPr>
          <p:cNvPr id="328" name="Google Shape;328;p45"/>
          <p:cNvSpPr txBox="1"/>
          <p:nvPr/>
        </p:nvSpPr>
        <p:spPr>
          <a:xfrm>
            <a:off x="6084750" y="958350"/>
            <a:ext cx="2631600" cy="1262100"/>
          </a:xfrm>
          <a:prstGeom prst="rect">
            <a:avLst/>
          </a:prstGeom>
          <a:solidFill>
            <a:srgbClr val="D5A6BD"/>
          </a:solidFill>
          <a:ln cap="flat" cmpd="sng" w="76200">
            <a:solidFill>
              <a:srgbClr val="F2A9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Gill Sans"/>
                <a:ea typeface="Gill Sans"/>
                <a:cs typeface="Gill Sans"/>
                <a:sym typeface="Gill Sans"/>
              </a:rPr>
              <a:t>Physics  extras...</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Astronomy</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Static electricity</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
                <a:latin typeface="Gill Sans"/>
                <a:ea typeface="Gill Sans"/>
                <a:cs typeface="Gill Sans"/>
                <a:sym typeface="Gill Sans"/>
              </a:rPr>
              <a:t>Nuclear </a:t>
            </a:r>
            <a:r>
              <a:rPr lang="en">
                <a:latin typeface="Gill Sans"/>
                <a:ea typeface="Gill Sans"/>
                <a:cs typeface="Gill Sans"/>
                <a:sym typeface="Gill Sans"/>
              </a:rPr>
              <a:t>fusion</a:t>
            </a:r>
            <a:r>
              <a:rPr lang="en">
                <a:latin typeface="Gill Sans"/>
                <a:ea typeface="Gill Sans"/>
                <a:cs typeface="Gill Sans"/>
                <a:sym typeface="Gill Sans"/>
              </a:rPr>
              <a:t> and fission</a:t>
            </a:r>
            <a:endParaRPr>
              <a:latin typeface="Gill Sans"/>
              <a:ea typeface="Gill Sans"/>
              <a:cs typeface="Gill Sans"/>
              <a:sym typeface="Gill Sans"/>
            </a:endParaRPr>
          </a:p>
          <a:p>
            <a:pPr indent="0" lvl="0" marL="0" rtl="0" algn="l">
              <a:spcBef>
                <a:spcPts val="0"/>
              </a:spcBef>
              <a:spcAft>
                <a:spcPts val="0"/>
              </a:spcAft>
              <a:buNone/>
            </a:pPr>
            <a:r>
              <a:t/>
            </a:r>
            <a:endParaRPr>
              <a:latin typeface="Gill Sans"/>
              <a:ea typeface="Gill Sans"/>
              <a:cs typeface="Gill Sans"/>
              <a:sym typeface="Gill Sans"/>
            </a:endParaRPr>
          </a:p>
        </p:txBody>
      </p:sp>
      <p:sp>
        <p:nvSpPr>
          <p:cNvPr id="329" name="Google Shape;329;p45"/>
          <p:cNvSpPr txBox="1"/>
          <p:nvPr/>
        </p:nvSpPr>
        <p:spPr>
          <a:xfrm>
            <a:off x="691725" y="1181250"/>
            <a:ext cx="2684100" cy="24936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Clr>
                <a:schemeClr val="dk1"/>
              </a:buClr>
              <a:buSzPts val="1500"/>
              <a:buFont typeface="Gill Sans"/>
              <a:buChar char="●"/>
            </a:pPr>
            <a:r>
              <a:rPr lang="en" sz="1500">
                <a:solidFill>
                  <a:schemeClr val="dk1"/>
                </a:solidFill>
                <a:latin typeface="Gill Sans"/>
                <a:ea typeface="Gill Sans"/>
                <a:cs typeface="Gill Sans"/>
                <a:sym typeface="Gill Sans"/>
              </a:rPr>
              <a:t>3</a:t>
            </a:r>
            <a:r>
              <a:rPr lang="en" sz="1500">
                <a:solidFill>
                  <a:schemeClr val="dk1"/>
                </a:solidFill>
                <a:latin typeface="Gill Sans"/>
                <a:ea typeface="Gill Sans"/>
                <a:cs typeface="Gill Sans"/>
                <a:sym typeface="Gill Sans"/>
              </a:rPr>
              <a:t> x GCSE’s awarded</a:t>
            </a:r>
            <a:endParaRPr sz="1500">
              <a:solidFill>
                <a:schemeClr val="dk1"/>
              </a:solidFill>
              <a:latin typeface="Gill Sans"/>
              <a:ea typeface="Gill Sans"/>
              <a:cs typeface="Gill Sans"/>
              <a:sym typeface="Gill Sans"/>
            </a:endParaRPr>
          </a:p>
          <a:p>
            <a:pPr indent="-323850" lvl="0" marL="457200" rtl="0" algn="l">
              <a:spcBef>
                <a:spcPts val="0"/>
              </a:spcBef>
              <a:spcAft>
                <a:spcPts val="0"/>
              </a:spcAft>
              <a:buClr>
                <a:schemeClr val="dk1"/>
              </a:buClr>
              <a:buSzPts val="1500"/>
              <a:buFont typeface="Gill Sans"/>
              <a:buChar char="●"/>
            </a:pPr>
            <a:r>
              <a:rPr lang="en" sz="1500">
                <a:solidFill>
                  <a:schemeClr val="dk1"/>
                </a:solidFill>
                <a:latin typeface="Gill Sans"/>
                <a:ea typeface="Gill Sans"/>
                <a:cs typeface="Gill Sans"/>
                <a:sym typeface="Gill Sans"/>
              </a:rPr>
              <a:t>6 exams at the end of year 11</a:t>
            </a:r>
            <a:endParaRPr sz="1500">
              <a:solidFill>
                <a:schemeClr val="dk1"/>
              </a:solidFill>
              <a:latin typeface="Gill Sans"/>
              <a:ea typeface="Gill Sans"/>
              <a:cs typeface="Gill Sans"/>
              <a:sym typeface="Gill Sans"/>
            </a:endParaRPr>
          </a:p>
          <a:p>
            <a:pPr indent="-323850" lvl="0" marL="457200" rtl="0" algn="l">
              <a:spcBef>
                <a:spcPts val="0"/>
              </a:spcBef>
              <a:spcAft>
                <a:spcPts val="0"/>
              </a:spcAft>
              <a:buClr>
                <a:schemeClr val="dk1"/>
              </a:buClr>
              <a:buSzPts val="1500"/>
              <a:buFont typeface="Gill Sans"/>
              <a:buChar char="●"/>
            </a:pPr>
            <a:r>
              <a:rPr lang="en" sz="1500">
                <a:solidFill>
                  <a:schemeClr val="dk1"/>
                </a:solidFill>
                <a:latin typeface="Gill Sans"/>
                <a:ea typeface="Gill Sans"/>
                <a:cs typeface="Gill Sans"/>
                <a:sym typeface="Gill Sans"/>
              </a:rPr>
              <a:t>2 x 1hr 45min papers for each of biology, chemistry and physics</a:t>
            </a:r>
            <a:endParaRPr sz="1500">
              <a:solidFill>
                <a:schemeClr val="dk1"/>
              </a:solidFill>
              <a:latin typeface="Gill Sans"/>
              <a:ea typeface="Gill Sans"/>
              <a:cs typeface="Gill Sans"/>
              <a:sym typeface="Gill Sans"/>
            </a:endParaRPr>
          </a:p>
          <a:p>
            <a:pPr indent="-323850" lvl="0" marL="457200" rtl="0" algn="l">
              <a:spcBef>
                <a:spcPts val="0"/>
              </a:spcBef>
              <a:spcAft>
                <a:spcPts val="0"/>
              </a:spcAft>
              <a:buClr>
                <a:schemeClr val="dk1"/>
              </a:buClr>
              <a:buSzPts val="1500"/>
              <a:buFont typeface="Gill Sans"/>
              <a:buChar char="●"/>
            </a:pPr>
            <a:r>
              <a:rPr lang="en" sz="1500">
                <a:solidFill>
                  <a:schemeClr val="dk1"/>
                </a:solidFill>
                <a:latin typeface="Gill Sans"/>
                <a:ea typeface="Gill Sans"/>
                <a:cs typeface="Gill Sans"/>
                <a:sym typeface="Gill Sans"/>
              </a:rPr>
              <a:t>Students get to show which science they are best at</a:t>
            </a:r>
            <a:endParaRPr sz="1500">
              <a:solidFill>
                <a:schemeClr val="dk1"/>
              </a:solidFill>
              <a:latin typeface="Gill Sans"/>
              <a:ea typeface="Gill Sans"/>
              <a:cs typeface="Gill Sans"/>
              <a:sym typeface="Gill Sans"/>
            </a:endParaRPr>
          </a:p>
          <a:p>
            <a:pPr indent="0" lvl="0" marL="457200" rtl="0" algn="l">
              <a:spcBef>
                <a:spcPts val="0"/>
              </a:spcBef>
              <a:spcAft>
                <a:spcPts val="0"/>
              </a:spcAft>
              <a:buNone/>
            </a:pPr>
            <a:r>
              <a:t/>
            </a:r>
            <a:endParaRPr sz="1500">
              <a:solidFill>
                <a:schemeClr val="dk1"/>
              </a:solidFill>
              <a:latin typeface="Gill Sans"/>
              <a:ea typeface="Gill Sans"/>
              <a:cs typeface="Gill Sans"/>
              <a:sym typeface="Gill Sans"/>
            </a:endParaRPr>
          </a:p>
        </p:txBody>
      </p:sp>
      <p:cxnSp>
        <p:nvCxnSpPr>
          <p:cNvPr id="330" name="Google Shape;330;p45"/>
          <p:cNvCxnSpPr/>
          <p:nvPr/>
        </p:nvCxnSpPr>
        <p:spPr>
          <a:xfrm flipH="1">
            <a:off x="6084750" y="958350"/>
            <a:ext cx="2631600" cy="9300"/>
          </a:xfrm>
          <a:prstGeom prst="straightConnector1">
            <a:avLst/>
          </a:prstGeom>
          <a:noFill/>
          <a:ln cap="flat" cmpd="sng" w="76200">
            <a:solidFill>
              <a:srgbClr val="F2A900"/>
            </a:solidFill>
            <a:prstDash val="solid"/>
            <a:round/>
            <a:headEnd len="med" w="med" type="none"/>
            <a:tailEnd len="med" w="med" type="none"/>
          </a:ln>
        </p:spPr>
      </p:cxnSp>
      <p:sp>
        <p:nvSpPr>
          <p:cNvPr id="331" name="Google Shape;331;p45"/>
          <p:cNvSpPr txBox="1"/>
          <p:nvPr/>
        </p:nvSpPr>
        <p:spPr>
          <a:xfrm>
            <a:off x="6162075" y="2490875"/>
            <a:ext cx="2684100" cy="6465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Clr>
                <a:schemeClr val="dk1"/>
              </a:buClr>
              <a:buSzPts val="1500"/>
              <a:buFont typeface="Gill Sans"/>
              <a:buChar char="●"/>
            </a:pPr>
            <a:r>
              <a:rPr lang="en" sz="1500">
                <a:solidFill>
                  <a:schemeClr val="dk1"/>
                </a:solidFill>
                <a:latin typeface="Gill Sans"/>
                <a:ea typeface="Gill Sans"/>
                <a:cs typeface="Gill Sans"/>
                <a:sym typeface="Gill Sans"/>
              </a:rPr>
              <a:t>Foundation and higher tier</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6"/>
          <p:cNvSpPr txBox="1"/>
          <p:nvPr/>
        </p:nvSpPr>
        <p:spPr>
          <a:xfrm>
            <a:off x="914400" y="2146466"/>
            <a:ext cx="731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Gill Sans"/>
              <a:ea typeface="Gill Sans"/>
              <a:cs typeface="Gill Sans"/>
              <a:sym typeface="Gill Sans"/>
            </a:endParaRPr>
          </a:p>
        </p:txBody>
      </p:sp>
      <p:sp>
        <p:nvSpPr>
          <p:cNvPr id="337" name="Google Shape;337;p46"/>
          <p:cNvSpPr txBox="1"/>
          <p:nvPr/>
        </p:nvSpPr>
        <p:spPr>
          <a:xfrm>
            <a:off x="640200" y="66325"/>
            <a:ext cx="7136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chemeClr val="lt1"/>
                </a:solidFill>
                <a:latin typeface="Gill Sans"/>
                <a:ea typeface="Gill Sans"/>
                <a:cs typeface="Gill Sans"/>
                <a:sym typeface="Gill Sans"/>
              </a:rPr>
              <a:t>Science</a:t>
            </a:r>
            <a:r>
              <a:rPr lang="en" sz="2800">
                <a:solidFill>
                  <a:schemeClr val="lt1"/>
                </a:solidFill>
                <a:latin typeface="Gill Sans"/>
                <a:ea typeface="Gill Sans"/>
                <a:cs typeface="Gill Sans"/>
                <a:sym typeface="Gill Sans"/>
              </a:rPr>
              <a:t>- Exam Paper Examples</a:t>
            </a:r>
            <a:endParaRPr sz="2800">
              <a:solidFill>
                <a:schemeClr val="lt1"/>
              </a:solidFill>
              <a:latin typeface="Gill Sans"/>
              <a:ea typeface="Gill Sans"/>
              <a:cs typeface="Gill Sans"/>
              <a:sym typeface="Gill Sans"/>
            </a:endParaRPr>
          </a:p>
        </p:txBody>
      </p:sp>
      <p:pic>
        <p:nvPicPr>
          <p:cNvPr id="338" name="Google Shape;338;p46"/>
          <p:cNvPicPr preferRelativeResize="0"/>
          <p:nvPr/>
        </p:nvPicPr>
        <p:blipFill>
          <a:blip r:embed="rId3">
            <a:alphaModFix/>
          </a:blip>
          <a:stretch>
            <a:fillRect/>
          </a:stretch>
        </p:blipFill>
        <p:spPr>
          <a:xfrm>
            <a:off x="828675" y="792250"/>
            <a:ext cx="3897475" cy="3755213"/>
          </a:xfrm>
          <a:prstGeom prst="rect">
            <a:avLst/>
          </a:prstGeom>
          <a:noFill/>
          <a:ln cap="flat" cmpd="sng" w="76200">
            <a:solidFill>
              <a:srgbClr val="3C78D8"/>
            </a:solidFill>
            <a:prstDash val="solid"/>
            <a:round/>
            <a:headEnd len="sm" w="sm" type="none"/>
            <a:tailEnd len="sm" w="sm" type="none"/>
          </a:ln>
        </p:spPr>
      </p:pic>
      <p:pic>
        <p:nvPicPr>
          <p:cNvPr id="339" name="Google Shape;339;p46"/>
          <p:cNvPicPr preferRelativeResize="0"/>
          <p:nvPr/>
        </p:nvPicPr>
        <p:blipFill rotWithShape="1">
          <a:blip r:embed="rId4">
            <a:alphaModFix/>
          </a:blip>
          <a:srcRect b="0" l="0" r="3400" t="0"/>
          <a:stretch/>
        </p:blipFill>
        <p:spPr>
          <a:xfrm>
            <a:off x="5113170" y="792251"/>
            <a:ext cx="3897479" cy="2291825"/>
          </a:xfrm>
          <a:prstGeom prst="rect">
            <a:avLst/>
          </a:prstGeom>
          <a:noFill/>
          <a:ln cap="flat" cmpd="sng" w="76200">
            <a:solidFill>
              <a:srgbClr val="A64D79"/>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47"/>
          <p:cNvSpPr txBox="1"/>
          <p:nvPr/>
        </p:nvSpPr>
        <p:spPr>
          <a:xfrm>
            <a:off x="914400" y="2146466"/>
            <a:ext cx="731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Gill Sans"/>
              <a:ea typeface="Gill Sans"/>
              <a:cs typeface="Gill Sans"/>
              <a:sym typeface="Gill Sans"/>
            </a:endParaRPr>
          </a:p>
        </p:txBody>
      </p:sp>
      <p:sp>
        <p:nvSpPr>
          <p:cNvPr id="345" name="Google Shape;345;p47"/>
          <p:cNvSpPr txBox="1"/>
          <p:nvPr/>
        </p:nvSpPr>
        <p:spPr>
          <a:xfrm>
            <a:off x="640200" y="66325"/>
            <a:ext cx="7136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chemeClr val="lt1"/>
                </a:solidFill>
                <a:latin typeface="Gill Sans"/>
                <a:ea typeface="Gill Sans"/>
                <a:cs typeface="Gill Sans"/>
                <a:sym typeface="Gill Sans"/>
              </a:rPr>
              <a:t>Science- Exam Paper Examples</a:t>
            </a:r>
            <a:endParaRPr sz="2800">
              <a:solidFill>
                <a:schemeClr val="lt1"/>
              </a:solidFill>
              <a:latin typeface="Gill Sans"/>
              <a:ea typeface="Gill Sans"/>
              <a:cs typeface="Gill Sans"/>
              <a:sym typeface="Gill Sans"/>
            </a:endParaRPr>
          </a:p>
        </p:txBody>
      </p:sp>
      <p:pic>
        <p:nvPicPr>
          <p:cNvPr id="346" name="Google Shape;346;p47"/>
          <p:cNvPicPr preferRelativeResize="0"/>
          <p:nvPr/>
        </p:nvPicPr>
        <p:blipFill>
          <a:blip r:embed="rId3">
            <a:alphaModFix/>
          </a:blip>
          <a:stretch>
            <a:fillRect/>
          </a:stretch>
        </p:blipFill>
        <p:spPr>
          <a:xfrm>
            <a:off x="1043250" y="856750"/>
            <a:ext cx="4249324" cy="3542249"/>
          </a:xfrm>
          <a:prstGeom prst="rect">
            <a:avLst/>
          </a:prstGeom>
          <a:noFill/>
          <a:ln cap="flat" cmpd="sng" w="76200">
            <a:solidFill>
              <a:srgbClr val="6AA84F"/>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48"/>
          <p:cNvSpPr/>
          <p:nvPr/>
        </p:nvSpPr>
        <p:spPr>
          <a:xfrm>
            <a:off x="1447800" y="2847975"/>
            <a:ext cx="3581400" cy="1495500"/>
          </a:xfrm>
          <a:prstGeom prst="ellipse">
            <a:avLst/>
          </a:prstGeom>
          <a:noFill/>
          <a:ln cap="flat" cmpd="sng" w="76200">
            <a:solidFill>
              <a:srgbClr val="582C8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48"/>
          <p:cNvSpPr/>
          <p:nvPr/>
        </p:nvSpPr>
        <p:spPr>
          <a:xfrm>
            <a:off x="1609725" y="2924175"/>
            <a:ext cx="3324300" cy="1343100"/>
          </a:xfrm>
          <a:prstGeom prst="ellipse">
            <a:avLst/>
          </a:prstGeom>
          <a:noFill/>
          <a:ln cap="flat" cmpd="sng" w="76200">
            <a:solidFill>
              <a:srgbClr val="F2A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48"/>
          <p:cNvSpPr/>
          <p:nvPr/>
        </p:nvSpPr>
        <p:spPr>
          <a:xfrm>
            <a:off x="5162550" y="171450"/>
            <a:ext cx="3857700" cy="1990800"/>
          </a:xfrm>
          <a:prstGeom prst="roundRect">
            <a:avLst>
              <a:gd fmla="val 16667" name="adj"/>
            </a:avLst>
          </a:prstGeom>
          <a:solidFill>
            <a:srgbClr val="582C8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48"/>
          <p:cNvSpPr txBox="1"/>
          <p:nvPr/>
        </p:nvSpPr>
        <p:spPr>
          <a:xfrm>
            <a:off x="640200" y="66325"/>
            <a:ext cx="7136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chemeClr val="lt1"/>
                </a:solidFill>
                <a:latin typeface="Gill Sans"/>
                <a:ea typeface="Gill Sans"/>
                <a:cs typeface="Gill Sans"/>
                <a:sym typeface="Gill Sans"/>
              </a:rPr>
              <a:t>Science</a:t>
            </a:r>
            <a:r>
              <a:rPr lang="en" sz="2800">
                <a:solidFill>
                  <a:schemeClr val="lt1"/>
                </a:solidFill>
                <a:latin typeface="Gill Sans"/>
                <a:ea typeface="Gill Sans"/>
                <a:cs typeface="Gill Sans"/>
                <a:sym typeface="Gill Sans"/>
              </a:rPr>
              <a:t>- Tips to Success</a:t>
            </a:r>
            <a:endParaRPr sz="2800">
              <a:solidFill>
                <a:schemeClr val="lt1"/>
              </a:solidFill>
              <a:latin typeface="Gill Sans"/>
              <a:ea typeface="Gill Sans"/>
              <a:cs typeface="Gill Sans"/>
              <a:sym typeface="Gill Sans"/>
            </a:endParaRPr>
          </a:p>
        </p:txBody>
      </p:sp>
      <p:pic>
        <p:nvPicPr>
          <p:cNvPr id="355" name="Google Shape;355;p48"/>
          <p:cNvPicPr preferRelativeResize="0"/>
          <p:nvPr/>
        </p:nvPicPr>
        <p:blipFill>
          <a:blip r:embed="rId3">
            <a:alphaModFix/>
          </a:blip>
          <a:stretch>
            <a:fillRect/>
          </a:stretch>
        </p:blipFill>
        <p:spPr>
          <a:xfrm>
            <a:off x="4572000" y="3170462"/>
            <a:ext cx="1216774" cy="1216774"/>
          </a:xfrm>
          <a:prstGeom prst="rect">
            <a:avLst/>
          </a:prstGeom>
          <a:noFill/>
          <a:ln>
            <a:noFill/>
          </a:ln>
        </p:spPr>
      </p:pic>
      <p:pic>
        <p:nvPicPr>
          <p:cNvPr id="356" name="Google Shape;356;p48"/>
          <p:cNvPicPr preferRelativeResize="0"/>
          <p:nvPr/>
        </p:nvPicPr>
        <p:blipFill>
          <a:blip r:embed="rId4">
            <a:alphaModFix/>
          </a:blip>
          <a:stretch>
            <a:fillRect/>
          </a:stretch>
        </p:blipFill>
        <p:spPr>
          <a:xfrm>
            <a:off x="276425" y="2352577"/>
            <a:ext cx="1514475" cy="2132973"/>
          </a:xfrm>
          <a:prstGeom prst="rect">
            <a:avLst/>
          </a:prstGeom>
          <a:noFill/>
          <a:ln>
            <a:noFill/>
          </a:ln>
        </p:spPr>
      </p:pic>
      <p:pic>
        <p:nvPicPr>
          <p:cNvPr id="357" name="Google Shape;357;p48"/>
          <p:cNvPicPr preferRelativeResize="0"/>
          <p:nvPr/>
        </p:nvPicPr>
        <p:blipFill>
          <a:blip r:embed="rId5">
            <a:alphaModFix/>
          </a:blip>
          <a:stretch>
            <a:fillRect/>
          </a:stretch>
        </p:blipFill>
        <p:spPr>
          <a:xfrm>
            <a:off x="5899175" y="368700"/>
            <a:ext cx="2460628" cy="737300"/>
          </a:xfrm>
          <a:prstGeom prst="rect">
            <a:avLst/>
          </a:prstGeom>
          <a:noFill/>
          <a:ln>
            <a:noFill/>
          </a:ln>
        </p:spPr>
      </p:pic>
      <p:sp>
        <p:nvSpPr>
          <p:cNvPr id="358" name="Google Shape;358;p48"/>
          <p:cNvSpPr txBox="1"/>
          <p:nvPr/>
        </p:nvSpPr>
        <p:spPr>
          <a:xfrm>
            <a:off x="5257800" y="1177225"/>
            <a:ext cx="3743400" cy="9234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chemeClr val="lt1"/>
              </a:buClr>
              <a:buSzPts val="1600"/>
              <a:buFont typeface="Gill Sans"/>
              <a:buChar char="●"/>
            </a:pPr>
            <a:r>
              <a:rPr lang="en" sz="1600">
                <a:solidFill>
                  <a:schemeClr val="lt1"/>
                </a:solidFill>
                <a:latin typeface="Gill Sans"/>
                <a:ea typeface="Gill Sans"/>
                <a:cs typeface="Gill Sans"/>
                <a:sym typeface="Gill Sans"/>
              </a:rPr>
              <a:t>Free science lessons</a:t>
            </a:r>
            <a:endParaRPr sz="1600">
              <a:solidFill>
                <a:schemeClr val="lt1"/>
              </a:solidFill>
              <a:latin typeface="Gill Sans"/>
              <a:ea typeface="Gill Sans"/>
              <a:cs typeface="Gill Sans"/>
              <a:sym typeface="Gill Sans"/>
            </a:endParaRPr>
          </a:p>
          <a:p>
            <a:pPr indent="-330200" lvl="0" marL="457200" rtl="0" algn="l">
              <a:spcBef>
                <a:spcPts val="0"/>
              </a:spcBef>
              <a:spcAft>
                <a:spcPts val="0"/>
              </a:spcAft>
              <a:buClr>
                <a:schemeClr val="lt1"/>
              </a:buClr>
              <a:buSzPts val="1600"/>
              <a:buFont typeface="Gill Sans"/>
              <a:buChar char="●"/>
            </a:pPr>
            <a:r>
              <a:rPr lang="en" sz="1600">
                <a:solidFill>
                  <a:schemeClr val="lt1"/>
                </a:solidFill>
                <a:latin typeface="Gill Sans"/>
                <a:ea typeface="Gill Sans"/>
                <a:cs typeface="Gill Sans"/>
                <a:sym typeface="Gill Sans"/>
              </a:rPr>
              <a:t>Science and maths by primrose kitten</a:t>
            </a:r>
            <a:endParaRPr sz="1600">
              <a:solidFill>
                <a:schemeClr val="lt1"/>
              </a:solidFill>
              <a:latin typeface="Gill Sans"/>
              <a:ea typeface="Gill Sans"/>
              <a:cs typeface="Gill Sans"/>
              <a:sym typeface="Gill Sans"/>
            </a:endParaRPr>
          </a:p>
          <a:p>
            <a:pPr indent="-330200" lvl="0" marL="457200" rtl="0" algn="l">
              <a:spcBef>
                <a:spcPts val="0"/>
              </a:spcBef>
              <a:spcAft>
                <a:spcPts val="0"/>
              </a:spcAft>
              <a:buClr>
                <a:schemeClr val="lt1"/>
              </a:buClr>
              <a:buSzPts val="1600"/>
              <a:buFont typeface="Gill Sans"/>
              <a:buChar char="●"/>
            </a:pPr>
            <a:r>
              <a:rPr lang="en" sz="1600">
                <a:solidFill>
                  <a:schemeClr val="lt1"/>
                </a:solidFill>
                <a:latin typeface="Gill Sans"/>
                <a:ea typeface="Gill Sans"/>
                <a:cs typeface="Gill Sans"/>
                <a:sym typeface="Gill Sans"/>
              </a:rPr>
              <a:t>Science with Hazel </a:t>
            </a:r>
            <a:endParaRPr sz="1600">
              <a:solidFill>
                <a:schemeClr val="lt1"/>
              </a:solidFill>
              <a:latin typeface="Gill Sans"/>
              <a:ea typeface="Gill Sans"/>
              <a:cs typeface="Gill Sans"/>
              <a:sym typeface="Gill Sans"/>
            </a:endParaRPr>
          </a:p>
        </p:txBody>
      </p:sp>
      <p:sp>
        <p:nvSpPr>
          <p:cNvPr id="359" name="Google Shape;359;p48"/>
          <p:cNvSpPr txBox="1"/>
          <p:nvPr/>
        </p:nvSpPr>
        <p:spPr>
          <a:xfrm>
            <a:off x="914325" y="597875"/>
            <a:ext cx="4019700" cy="17547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SzPts val="1700"/>
              <a:buFont typeface="Gill Sans"/>
              <a:buChar char="●"/>
            </a:pPr>
            <a:r>
              <a:rPr lang="en" sz="1700">
                <a:latin typeface="Gill Sans"/>
                <a:ea typeface="Gill Sans"/>
                <a:cs typeface="Gill Sans"/>
                <a:sym typeface="Gill Sans"/>
              </a:rPr>
              <a:t>Work hard</a:t>
            </a:r>
            <a:endParaRPr sz="1700">
              <a:latin typeface="Gill Sans"/>
              <a:ea typeface="Gill Sans"/>
              <a:cs typeface="Gill Sans"/>
              <a:sym typeface="Gill Sans"/>
            </a:endParaRPr>
          </a:p>
          <a:p>
            <a:pPr indent="-336550" lvl="0" marL="457200" rtl="0" algn="l">
              <a:spcBef>
                <a:spcPts val="0"/>
              </a:spcBef>
              <a:spcAft>
                <a:spcPts val="0"/>
              </a:spcAft>
              <a:buSzPts val="1700"/>
              <a:buFont typeface="Gill Sans"/>
              <a:buChar char="●"/>
            </a:pPr>
            <a:r>
              <a:rPr lang="en" sz="1700">
                <a:latin typeface="Gill Sans"/>
                <a:ea typeface="Gill Sans"/>
                <a:cs typeface="Gill Sans"/>
                <a:sym typeface="Gill Sans"/>
              </a:rPr>
              <a:t>Take an interest in </a:t>
            </a:r>
            <a:r>
              <a:rPr lang="en" sz="1700">
                <a:latin typeface="Gill Sans"/>
                <a:ea typeface="Gill Sans"/>
                <a:cs typeface="Gill Sans"/>
                <a:sym typeface="Gill Sans"/>
              </a:rPr>
              <a:t>science</a:t>
            </a:r>
            <a:r>
              <a:rPr lang="en" sz="1700">
                <a:latin typeface="Gill Sans"/>
                <a:ea typeface="Gill Sans"/>
                <a:cs typeface="Gill Sans"/>
                <a:sym typeface="Gill Sans"/>
              </a:rPr>
              <a:t> around you</a:t>
            </a:r>
            <a:endParaRPr sz="1700">
              <a:latin typeface="Gill Sans"/>
              <a:ea typeface="Gill Sans"/>
              <a:cs typeface="Gill Sans"/>
              <a:sym typeface="Gill Sans"/>
            </a:endParaRPr>
          </a:p>
          <a:p>
            <a:pPr indent="-336550" lvl="0" marL="457200" rtl="0" algn="l">
              <a:spcBef>
                <a:spcPts val="0"/>
              </a:spcBef>
              <a:spcAft>
                <a:spcPts val="0"/>
              </a:spcAft>
              <a:buSzPts val="1700"/>
              <a:buFont typeface="Gill Sans"/>
              <a:buChar char="●"/>
            </a:pPr>
            <a:r>
              <a:rPr lang="en" sz="1700">
                <a:latin typeface="Gill Sans"/>
                <a:ea typeface="Gill Sans"/>
                <a:cs typeface="Gill Sans"/>
                <a:sym typeface="Gill Sans"/>
              </a:rPr>
              <a:t>Practice revising!!!</a:t>
            </a:r>
            <a:endParaRPr sz="1700">
              <a:latin typeface="Gill Sans"/>
              <a:ea typeface="Gill Sans"/>
              <a:cs typeface="Gill Sans"/>
              <a:sym typeface="Gill Sans"/>
            </a:endParaRPr>
          </a:p>
          <a:p>
            <a:pPr indent="-336550" lvl="0" marL="457200" rtl="0" algn="l">
              <a:spcBef>
                <a:spcPts val="0"/>
              </a:spcBef>
              <a:spcAft>
                <a:spcPts val="0"/>
              </a:spcAft>
              <a:buSzPts val="1700"/>
              <a:buFont typeface="Gill Sans"/>
              <a:buChar char="●"/>
            </a:pPr>
            <a:r>
              <a:rPr lang="en" sz="1700">
                <a:latin typeface="Gill Sans"/>
                <a:ea typeface="Gill Sans"/>
                <a:cs typeface="Gill Sans"/>
                <a:sym typeface="Gill Sans"/>
              </a:rPr>
              <a:t>Reading alone is not revision </a:t>
            </a:r>
            <a:endParaRPr sz="1700">
              <a:latin typeface="Gill Sans"/>
              <a:ea typeface="Gill Sans"/>
              <a:cs typeface="Gill Sans"/>
              <a:sym typeface="Gill Sans"/>
            </a:endParaRPr>
          </a:p>
          <a:p>
            <a:pPr indent="-336550" lvl="0" marL="457200" rtl="0" algn="l">
              <a:spcBef>
                <a:spcPts val="0"/>
              </a:spcBef>
              <a:spcAft>
                <a:spcPts val="0"/>
              </a:spcAft>
              <a:buSzPts val="1700"/>
              <a:buFont typeface="Gill Sans"/>
              <a:buChar char="●"/>
            </a:pPr>
            <a:r>
              <a:rPr lang="en" sz="1700">
                <a:latin typeface="Gill Sans"/>
                <a:ea typeface="Gill Sans"/>
                <a:cs typeface="Gill Sans"/>
                <a:sym typeface="Gill Sans"/>
              </a:rPr>
              <a:t>Involve others where possible - friends and family can be a great help!!</a:t>
            </a:r>
            <a:endParaRPr sz="1700">
              <a:latin typeface="Gill Sans"/>
              <a:ea typeface="Gill Sans"/>
              <a:cs typeface="Gill Sans"/>
              <a:sym typeface="Gill Sans"/>
            </a:endParaRPr>
          </a:p>
        </p:txBody>
      </p:sp>
      <p:sp>
        <p:nvSpPr>
          <p:cNvPr id="360" name="Google Shape;360;p48"/>
          <p:cNvSpPr txBox="1"/>
          <p:nvPr/>
        </p:nvSpPr>
        <p:spPr>
          <a:xfrm>
            <a:off x="5980825" y="2327925"/>
            <a:ext cx="3163200" cy="4464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SzPts val="1700"/>
              <a:buFont typeface="Gill Sans"/>
              <a:buChar char="●"/>
            </a:pPr>
            <a:r>
              <a:rPr lang="en" sz="1700">
                <a:latin typeface="Gill Sans"/>
                <a:ea typeface="Gill Sans"/>
                <a:cs typeface="Gill Sans"/>
                <a:sym typeface="Gill Sans"/>
              </a:rPr>
              <a:t>Ask your teachers for help!!</a:t>
            </a:r>
            <a:endParaRPr sz="1700">
              <a:latin typeface="Gill Sans"/>
              <a:ea typeface="Gill Sans"/>
              <a:cs typeface="Gill Sans"/>
              <a:sym typeface="Gill Sans"/>
            </a:endParaRPr>
          </a:p>
        </p:txBody>
      </p:sp>
      <p:pic>
        <p:nvPicPr>
          <p:cNvPr id="361" name="Google Shape;361;p48"/>
          <p:cNvPicPr preferRelativeResize="0"/>
          <p:nvPr/>
        </p:nvPicPr>
        <p:blipFill>
          <a:blip r:embed="rId6">
            <a:alphaModFix/>
          </a:blip>
          <a:stretch>
            <a:fillRect/>
          </a:stretch>
        </p:blipFill>
        <p:spPr>
          <a:xfrm>
            <a:off x="2094775" y="3170450"/>
            <a:ext cx="1909426" cy="82064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9"/>
          <p:cNvSpPr txBox="1"/>
          <p:nvPr/>
        </p:nvSpPr>
        <p:spPr>
          <a:xfrm>
            <a:off x="640200" y="66325"/>
            <a:ext cx="7136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chemeClr val="lt1"/>
                </a:solidFill>
                <a:latin typeface="Gill Sans"/>
                <a:ea typeface="Gill Sans"/>
                <a:cs typeface="Gill Sans"/>
                <a:sym typeface="Gill Sans"/>
              </a:rPr>
              <a:t>Science- Tips to Success</a:t>
            </a:r>
            <a:endParaRPr sz="2800">
              <a:solidFill>
                <a:schemeClr val="lt1"/>
              </a:solidFill>
              <a:latin typeface="Gill Sans"/>
              <a:ea typeface="Gill Sans"/>
              <a:cs typeface="Gill Sans"/>
              <a:sym typeface="Gill Sans"/>
            </a:endParaRPr>
          </a:p>
        </p:txBody>
      </p:sp>
      <p:sp>
        <p:nvSpPr>
          <p:cNvPr id="367" name="Google Shape;367;p49"/>
          <p:cNvSpPr txBox="1"/>
          <p:nvPr/>
        </p:nvSpPr>
        <p:spPr>
          <a:xfrm>
            <a:off x="5257800" y="1177225"/>
            <a:ext cx="3743400" cy="9234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chemeClr val="lt1"/>
              </a:buClr>
              <a:buSzPts val="1600"/>
              <a:buFont typeface="Gill Sans"/>
              <a:buChar char="●"/>
            </a:pPr>
            <a:r>
              <a:rPr lang="en" sz="1600">
                <a:solidFill>
                  <a:schemeClr val="lt1"/>
                </a:solidFill>
                <a:latin typeface="Gill Sans"/>
                <a:ea typeface="Gill Sans"/>
                <a:cs typeface="Gill Sans"/>
                <a:sym typeface="Gill Sans"/>
              </a:rPr>
              <a:t>Free science lessons</a:t>
            </a:r>
            <a:endParaRPr sz="1600">
              <a:solidFill>
                <a:schemeClr val="lt1"/>
              </a:solidFill>
              <a:latin typeface="Gill Sans"/>
              <a:ea typeface="Gill Sans"/>
              <a:cs typeface="Gill Sans"/>
              <a:sym typeface="Gill Sans"/>
            </a:endParaRPr>
          </a:p>
          <a:p>
            <a:pPr indent="-330200" lvl="0" marL="457200" rtl="0" algn="l">
              <a:spcBef>
                <a:spcPts val="0"/>
              </a:spcBef>
              <a:spcAft>
                <a:spcPts val="0"/>
              </a:spcAft>
              <a:buClr>
                <a:schemeClr val="lt1"/>
              </a:buClr>
              <a:buSzPts val="1600"/>
              <a:buFont typeface="Gill Sans"/>
              <a:buChar char="●"/>
            </a:pPr>
            <a:r>
              <a:rPr lang="en" sz="1600">
                <a:solidFill>
                  <a:schemeClr val="lt1"/>
                </a:solidFill>
                <a:latin typeface="Gill Sans"/>
                <a:ea typeface="Gill Sans"/>
                <a:cs typeface="Gill Sans"/>
                <a:sym typeface="Gill Sans"/>
              </a:rPr>
              <a:t>Science and maths by primrose kitten</a:t>
            </a:r>
            <a:endParaRPr sz="1600">
              <a:solidFill>
                <a:schemeClr val="lt1"/>
              </a:solidFill>
              <a:latin typeface="Gill Sans"/>
              <a:ea typeface="Gill Sans"/>
              <a:cs typeface="Gill Sans"/>
              <a:sym typeface="Gill Sans"/>
            </a:endParaRPr>
          </a:p>
          <a:p>
            <a:pPr indent="-330200" lvl="0" marL="457200" rtl="0" algn="l">
              <a:spcBef>
                <a:spcPts val="0"/>
              </a:spcBef>
              <a:spcAft>
                <a:spcPts val="0"/>
              </a:spcAft>
              <a:buClr>
                <a:schemeClr val="lt1"/>
              </a:buClr>
              <a:buSzPts val="1600"/>
              <a:buFont typeface="Gill Sans"/>
              <a:buChar char="●"/>
            </a:pPr>
            <a:r>
              <a:rPr lang="en" sz="1600">
                <a:solidFill>
                  <a:schemeClr val="lt1"/>
                </a:solidFill>
                <a:latin typeface="Gill Sans"/>
                <a:ea typeface="Gill Sans"/>
                <a:cs typeface="Gill Sans"/>
                <a:sym typeface="Gill Sans"/>
              </a:rPr>
              <a:t>Science with Hazel </a:t>
            </a:r>
            <a:endParaRPr sz="1600">
              <a:solidFill>
                <a:schemeClr val="lt1"/>
              </a:solidFill>
              <a:latin typeface="Gill Sans"/>
              <a:ea typeface="Gill Sans"/>
              <a:cs typeface="Gill Sans"/>
              <a:sym typeface="Gill Sans"/>
            </a:endParaRPr>
          </a:p>
        </p:txBody>
      </p:sp>
      <p:sp>
        <p:nvSpPr>
          <p:cNvPr id="368" name="Google Shape;368;p49"/>
          <p:cNvSpPr txBox="1"/>
          <p:nvPr/>
        </p:nvSpPr>
        <p:spPr>
          <a:xfrm>
            <a:off x="442100" y="721038"/>
            <a:ext cx="8097300" cy="3140100"/>
          </a:xfrm>
          <a:prstGeom prst="rect">
            <a:avLst/>
          </a:prstGeom>
          <a:noFill/>
          <a:ln>
            <a:noFill/>
          </a:ln>
        </p:spPr>
        <p:txBody>
          <a:bodyPr anchorCtr="0" anchor="t" bIns="91425" lIns="91425" spcFirstLastPara="1" rIns="91425" wrap="square" tIns="91425">
            <a:spAutoFit/>
          </a:bodyPr>
          <a:lstStyle/>
          <a:p>
            <a:pPr indent="-381000" lvl="0" marL="457200" rtl="0" algn="l">
              <a:spcBef>
                <a:spcPts val="0"/>
              </a:spcBef>
              <a:spcAft>
                <a:spcPts val="0"/>
              </a:spcAft>
              <a:buSzPts val="2400"/>
              <a:buFont typeface="Gill Sans"/>
              <a:buChar char="●"/>
            </a:pPr>
            <a:r>
              <a:rPr lang="en" sz="2400">
                <a:latin typeface="Gill Sans"/>
                <a:ea typeface="Gill Sans"/>
                <a:cs typeface="Gill Sans"/>
                <a:sym typeface="Gill Sans"/>
              </a:rPr>
              <a:t>Used spaced </a:t>
            </a:r>
            <a:r>
              <a:rPr lang="en" sz="2400">
                <a:latin typeface="Gill Sans"/>
                <a:ea typeface="Gill Sans"/>
                <a:cs typeface="Gill Sans"/>
                <a:sym typeface="Gill Sans"/>
              </a:rPr>
              <a:t>retrieval</a:t>
            </a:r>
            <a:r>
              <a:rPr lang="en" sz="2400">
                <a:latin typeface="Gill Sans"/>
                <a:ea typeface="Gill Sans"/>
                <a:cs typeface="Gill Sans"/>
                <a:sym typeface="Gill Sans"/>
              </a:rPr>
              <a:t>.</a:t>
            </a:r>
            <a:endParaRPr sz="2400">
              <a:latin typeface="Gill Sans"/>
              <a:ea typeface="Gill Sans"/>
              <a:cs typeface="Gill Sans"/>
              <a:sym typeface="Gill Sans"/>
            </a:endParaRPr>
          </a:p>
          <a:p>
            <a:pPr indent="-381000" lvl="0" marL="457200" rtl="0" algn="l">
              <a:spcBef>
                <a:spcPts val="0"/>
              </a:spcBef>
              <a:spcAft>
                <a:spcPts val="0"/>
              </a:spcAft>
              <a:buSzPts val="2400"/>
              <a:buFont typeface="Gill Sans"/>
              <a:buChar char="●"/>
            </a:pPr>
            <a:r>
              <a:rPr lang="en" sz="2400">
                <a:latin typeface="Gill Sans"/>
                <a:ea typeface="Gill Sans"/>
                <a:cs typeface="Gill Sans"/>
                <a:sym typeface="Gill Sans"/>
              </a:rPr>
              <a:t>Condense learning notes for each topic until you have it down to as few words as possible.</a:t>
            </a:r>
            <a:endParaRPr sz="2400">
              <a:latin typeface="Gill Sans"/>
              <a:ea typeface="Gill Sans"/>
              <a:cs typeface="Gill Sans"/>
              <a:sym typeface="Gill Sans"/>
            </a:endParaRPr>
          </a:p>
          <a:p>
            <a:pPr indent="-381000" lvl="0" marL="457200" rtl="0" algn="l">
              <a:spcBef>
                <a:spcPts val="0"/>
              </a:spcBef>
              <a:spcAft>
                <a:spcPts val="0"/>
              </a:spcAft>
              <a:buSzPts val="2400"/>
              <a:buFont typeface="Gill Sans"/>
              <a:buChar char="●"/>
            </a:pPr>
            <a:r>
              <a:rPr lang="en" sz="2400">
                <a:latin typeface="Gill Sans"/>
                <a:ea typeface="Gill Sans"/>
                <a:cs typeface="Gill Sans"/>
                <a:sym typeface="Gill Sans"/>
              </a:rPr>
              <a:t>Write questions and answers as you revise. </a:t>
            </a:r>
            <a:endParaRPr sz="2400">
              <a:latin typeface="Gill Sans"/>
              <a:ea typeface="Gill Sans"/>
              <a:cs typeface="Gill Sans"/>
              <a:sym typeface="Gill Sans"/>
            </a:endParaRPr>
          </a:p>
          <a:p>
            <a:pPr indent="-381000" lvl="0" marL="457200" rtl="0" algn="l">
              <a:spcBef>
                <a:spcPts val="0"/>
              </a:spcBef>
              <a:spcAft>
                <a:spcPts val="0"/>
              </a:spcAft>
              <a:buSzPts val="2400"/>
              <a:buFont typeface="Gill Sans"/>
              <a:buChar char="●"/>
            </a:pPr>
            <a:r>
              <a:rPr lang="en" sz="2400">
                <a:latin typeface="Gill Sans"/>
                <a:ea typeface="Gill Sans"/>
                <a:cs typeface="Gill Sans"/>
                <a:sym typeface="Gill Sans"/>
              </a:rPr>
              <a:t>Test yourself and use past exam questions. They are available for you. </a:t>
            </a:r>
            <a:endParaRPr sz="2400">
              <a:latin typeface="Gill Sans"/>
              <a:ea typeface="Gill Sans"/>
              <a:cs typeface="Gill Sans"/>
              <a:sym typeface="Gill Sans"/>
            </a:endParaRPr>
          </a:p>
          <a:p>
            <a:pPr indent="-381000" lvl="0" marL="457200" rtl="0" algn="l">
              <a:spcBef>
                <a:spcPts val="0"/>
              </a:spcBef>
              <a:spcAft>
                <a:spcPts val="0"/>
              </a:spcAft>
              <a:buSzPts val="2400"/>
              <a:buFont typeface="Gill Sans"/>
              <a:buChar char="●"/>
            </a:pPr>
            <a:r>
              <a:rPr lang="en" sz="2400">
                <a:latin typeface="Gill Sans"/>
                <a:ea typeface="Gill Sans"/>
                <a:cs typeface="Gill Sans"/>
                <a:sym typeface="Gill Sans"/>
              </a:rPr>
              <a:t>Produce mind </a:t>
            </a:r>
            <a:r>
              <a:rPr lang="en" sz="2400">
                <a:latin typeface="Gill Sans"/>
                <a:ea typeface="Gill Sans"/>
                <a:cs typeface="Gill Sans"/>
                <a:sym typeface="Gill Sans"/>
              </a:rPr>
              <a:t>maps</a:t>
            </a:r>
            <a:r>
              <a:rPr lang="en" sz="2400">
                <a:latin typeface="Gill Sans"/>
                <a:ea typeface="Gill Sans"/>
                <a:cs typeface="Gill Sans"/>
                <a:sym typeface="Gill Sans"/>
              </a:rPr>
              <a:t> after revising a topic to help link knowledge.</a:t>
            </a:r>
            <a:endParaRPr sz="2400">
              <a:latin typeface="Gill Sans"/>
              <a:ea typeface="Gill Sans"/>
              <a:cs typeface="Gill Sans"/>
              <a:sym typeface="Gill Sans"/>
            </a:endParaRPr>
          </a:p>
        </p:txBody>
      </p:sp>
      <p:sp>
        <p:nvSpPr>
          <p:cNvPr id="369" name="Google Shape;369;p49"/>
          <p:cNvSpPr txBox="1"/>
          <p:nvPr/>
        </p:nvSpPr>
        <p:spPr>
          <a:xfrm>
            <a:off x="413800" y="3686300"/>
            <a:ext cx="7214100" cy="892800"/>
          </a:xfrm>
          <a:prstGeom prst="rect">
            <a:avLst/>
          </a:prstGeom>
          <a:noFill/>
          <a:ln>
            <a:noFill/>
          </a:ln>
        </p:spPr>
        <p:txBody>
          <a:bodyPr anchorCtr="0" anchor="t" bIns="91425" lIns="91425" spcFirstLastPara="1" rIns="91425" wrap="square" tIns="91425">
            <a:spAutoFit/>
          </a:bodyPr>
          <a:lstStyle/>
          <a:p>
            <a:pPr indent="-374650" lvl="0" marL="457200" rtl="0" algn="l">
              <a:spcBef>
                <a:spcPts val="0"/>
              </a:spcBef>
              <a:spcAft>
                <a:spcPts val="0"/>
              </a:spcAft>
              <a:buSzPts val="2300"/>
              <a:buFont typeface="Gill Sans"/>
              <a:buChar char="●"/>
            </a:pPr>
            <a:r>
              <a:rPr lang="en" sz="2300">
                <a:latin typeface="Gill Sans"/>
                <a:ea typeface="Gill Sans"/>
                <a:cs typeface="Gill Sans"/>
                <a:sym typeface="Gill Sans"/>
              </a:rPr>
              <a:t>Do not struggle on your own. </a:t>
            </a:r>
            <a:r>
              <a:rPr lang="en" sz="2300">
                <a:latin typeface="Gill Sans"/>
                <a:ea typeface="Gill Sans"/>
                <a:cs typeface="Gill Sans"/>
                <a:sym typeface="Gill Sans"/>
              </a:rPr>
              <a:t>Ask your teachers for help!! In school or on google classroom. </a:t>
            </a:r>
            <a:endParaRPr sz="2300">
              <a:latin typeface="Gill Sans"/>
              <a:ea typeface="Gill Sans"/>
              <a:cs typeface="Gill Sans"/>
              <a:sym typeface="Gill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50"/>
          <p:cNvSpPr txBox="1"/>
          <p:nvPr/>
        </p:nvSpPr>
        <p:spPr>
          <a:xfrm>
            <a:off x="640200" y="66325"/>
            <a:ext cx="7136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chemeClr val="lt1"/>
                </a:solidFill>
                <a:latin typeface="Gill Sans"/>
                <a:ea typeface="Gill Sans"/>
                <a:cs typeface="Gill Sans"/>
                <a:sym typeface="Gill Sans"/>
              </a:rPr>
              <a:t>Science- Tips to Success</a:t>
            </a:r>
            <a:endParaRPr sz="2800">
              <a:solidFill>
                <a:schemeClr val="lt1"/>
              </a:solidFill>
              <a:latin typeface="Gill Sans"/>
              <a:ea typeface="Gill Sans"/>
              <a:cs typeface="Gill Sans"/>
              <a:sym typeface="Gill Sans"/>
            </a:endParaRPr>
          </a:p>
        </p:txBody>
      </p:sp>
      <p:pic>
        <p:nvPicPr>
          <p:cNvPr id="375" name="Google Shape;375;p50"/>
          <p:cNvPicPr preferRelativeResize="0"/>
          <p:nvPr/>
        </p:nvPicPr>
        <p:blipFill>
          <a:blip r:embed="rId3">
            <a:alphaModFix/>
          </a:blip>
          <a:stretch>
            <a:fillRect/>
          </a:stretch>
        </p:blipFill>
        <p:spPr>
          <a:xfrm>
            <a:off x="1804738" y="770700"/>
            <a:ext cx="5534524" cy="38378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51"/>
          <p:cNvSpPr txBox="1"/>
          <p:nvPr/>
        </p:nvSpPr>
        <p:spPr>
          <a:xfrm>
            <a:off x="914400" y="2146466"/>
            <a:ext cx="731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Gill Sans"/>
              <a:ea typeface="Gill Sans"/>
              <a:cs typeface="Gill Sans"/>
              <a:sym typeface="Gill Sans"/>
            </a:endParaRPr>
          </a:p>
        </p:txBody>
      </p:sp>
      <p:sp>
        <p:nvSpPr>
          <p:cNvPr id="381" name="Google Shape;381;p51"/>
          <p:cNvSpPr txBox="1"/>
          <p:nvPr/>
        </p:nvSpPr>
        <p:spPr>
          <a:xfrm>
            <a:off x="640200" y="66325"/>
            <a:ext cx="7136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chemeClr val="lt1"/>
                </a:solidFill>
                <a:latin typeface="Gill Sans"/>
                <a:ea typeface="Gill Sans"/>
                <a:cs typeface="Gill Sans"/>
                <a:sym typeface="Gill Sans"/>
              </a:rPr>
              <a:t>Science</a:t>
            </a:r>
            <a:r>
              <a:rPr lang="en" sz="2800">
                <a:solidFill>
                  <a:schemeClr val="lt1"/>
                </a:solidFill>
                <a:latin typeface="Gill Sans"/>
                <a:ea typeface="Gill Sans"/>
                <a:cs typeface="Gill Sans"/>
                <a:sym typeface="Gill Sans"/>
              </a:rPr>
              <a:t> - Questions &amp; Answers</a:t>
            </a:r>
            <a:endParaRPr sz="2800">
              <a:solidFill>
                <a:schemeClr val="lt1"/>
              </a:solidFill>
              <a:latin typeface="Gill Sans"/>
              <a:ea typeface="Gill Sans"/>
              <a:cs typeface="Gill Sans"/>
              <a:sym typeface="Gill Sans"/>
            </a:endParaRPr>
          </a:p>
        </p:txBody>
      </p:sp>
      <p:sp>
        <p:nvSpPr>
          <p:cNvPr id="382" name="Google Shape;382;p51"/>
          <p:cNvSpPr txBox="1"/>
          <p:nvPr/>
        </p:nvSpPr>
        <p:spPr>
          <a:xfrm>
            <a:off x="749500" y="681925"/>
            <a:ext cx="8151000" cy="846600"/>
          </a:xfrm>
          <a:prstGeom prst="rect">
            <a:avLst/>
          </a:prstGeom>
          <a:solidFill>
            <a:srgbClr val="FFF2CC"/>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000">
                <a:latin typeface="Gill Sans"/>
                <a:ea typeface="Gill Sans"/>
                <a:cs typeface="Gill Sans"/>
                <a:sym typeface="Gill Sans"/>
              </a:rPr>
              <a:t>Is there any coursework? </a:t>
            </a:r>
            <a:endParaRPr b="1" sz="2000">
              <a:latin typeface="Gill Sans"/>
              <a:ea typeface="Gill Sans"/>
              <a:cs typeface="Gill Sans"/>
              <a:sym typeface="Gill Sans"/>
            </a:endParaRPr>
          </a:p>
          <a:p>
            <a:pPr indent="0" lvl="0" marL="0" rtl="0" algn="l">
              <a:lnSpc>
                <a:spcPct val="115000"/>
              </a:lnSpc>
              <a:spcBef>
                <a:spcPts val="0"/>
              </a:spcBef>
              <a:spcAft>
                <a:spcPts val="0"/>
              </a:spcAft>
              <a:buNone/>
            </a:pPr>
            <a:r>
              <a:rPr lang="en" sz="2000">
                <a:latin typeface="Gill Sans"/>
                <a:ea typeface="Gill Sans"/>
                <a:cs typeface="Gill Sans"/>
                <a:sym typeface="Gill Sans"/>
              </a:rPr>
              <a:t>No. There is no coursework - the grade is based entirely on exams. </a:t>
            </a:r>
            <a:endParaRPr b="1" sz="2000">
              <a:latin typeface="Gill Sans"/>
              <a:ea typeface="Gill Sans"/>
              <a:cs typeface="Gill Sans"/>
              <a:sym typeface="Gill Sans"/>
            </a:endParaRPr>
          </a:p>
        </p:txBody>
      </p:sp>
      <p:sp>
        <p:nvSpPr>
          <p:cNvPr id="383" name="Google Shape;383;p51"/>
          <p:cNvSpPr txBox="1"/>
          <p:nvPr/>
        </p:nvSpPr>
        <p:spPr>
          <a:xfrm>
            <a:off x="749500" y="1544250"/>
            <a:ext cx="8151000" cy="2055000"/>
          </a:xfrm>
          <a:prstGeom prst="rect">
            <a:avLst/>
          </a:prstGeom>
          <a:solidFill>
            <a:srgbClr val="FFE599"/>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latin typeface="Gill Sans"/>
                <a:ea typeface="Gill Sans"/>
                <a:cs typeface="Gill Sans"/>
                <a:sym typeface="Gill Sans"/>
              </a:rPr>
              <a:t>Do you get a GCSE for each science</a:t>
            </a:r>
            <a:r>
              <a:rPr b="1" lang="en" sz="1800">
                <a:latin typeface="Gill Sans"/>
                <a:ea typeface="Gill Sans"/>
                <a:cs typeface="Gill Sans"/>
                <a:sym typeface="Gill Sans"/>
              </a:rPr>
              <a:t> </a:t>
            </a:r>
            <a:endParaRPr b="1" sz="1800">
              <a:latin typeface="Gill Sans"/>
              <a:ea typeface="Gill Sans"/>
              <a:cs typeface="Gill Sans"/>
              <a:sym typeface="Gill Sans"/>
            </a:endParaRPr>
          </a:p>
          <a:p>
            <a:pPr indent="0" lvl="0" marL="0" rtl="0" algn="l">
              <a:lnSpc>
                <a:spcPct val="115000"/>
              </a:lnSpc>
              <a:spcBef>
                <a:spcPts val="0"/>
              </a:spcBef>
              <a:spcAft>
                <a:spcPts val="0"/>
              </a:spcAft>
              <a:buNone/>
            </a:pPr>
            <a:r>
              <a:rPr lang="en" sz="1800">
                <a:latin typeface="Gill Sans"/>
                <a:ea typeface="Gill Sans"/>
                <a:cs typeface="Gill Sans"/>
                <a:sym typeface="Gill Sans"/>
              </a:rPr>
              <a:t>For combined science students are awarded 2 GCSE’s based on their performance over the six exams. These are not specific to any of the 3 sciences but include all 3. </a:t>
            </a:r>
            <a:endParaRPr sz="1800">
              <a:latin typeface="Gill Sans"/>
              <a:ea typeface="Gill Sans"/>
              <a:cs typeface="Gill Sans"/>
              <a:sym typeface="Gill Sans"/>
            </a:endParaRPr>
          </a:p>
          <a:p>
            <a:pPr indent="0" lvl="0" marL="0" rtl="0" algn="l">
              <a:lnSpc>
                <a:spcPct val="115000"/>
              </a:lnSpc>
              <a:spcBef>
                <a:spcPts val="0"/>
              </a:spcBef>
              <a:spcAft>
                <a:spcPts val="0"/>
              </a:spcAft>
              <a:buNone/>
            </a:pPr>
            <a:r>
              <a:t/>
            </a:r>
            <a:endParaRPr sz="1800">
              <a:latin typeface="Gill Sans"/>
              <a:ea typeface="Gill Sans"/>
              <a:cs typeface="Gill Sans"/>
              <a:sym typeface="Gill Sans"/>
            </a:endParaRPr>
          </a:p>
          <a:p>
            <a:pPr indent="0" lvl="0" marL="0" rtl="0" algn="l">
              <a:lnSpc>
                <a:spcPct val="115000"/>
              </a:lnSpc>
              <a:spcBef>
                <a:spcPts val="0"/>
              </a:spcBef>
              <a:spcAft>
                <a:spcPts val="0"/>
              </a:spcAft>
              <a:buNone/>
            </a:pPr>
            <a:r>
              <a:rPr lang="en" sz="1800">
                <a:latin typeface="Gill Sans"/>
                <a:ea typeface="Gill Sans"/>
                <a:cs typeface="Gill Sans"/>
                <a:sym typeface="Gill Sans"/>
              </a:rPr>
              <a:t>For separate sciences yes. Students are awarded 3 GCSE’s, one for each science based on their performance over the 2 exams they sit for that science. </a:t>
            </a:r>
            <a:endParaRPr sz="1800">
              <a:latin typeface="Gill Sans"/>
              <a:ea typeface="Gill Sans"/>
              <a:cs typeface="Gill Sans"/>
              <a:sym typeface="Gill Sans"/>
            </a:endParaRPr>
          </a:p>
        </p:txBody>
      </p:sp>
      <p:sp>
        <p:nvSpPr>
          <p:cNvPr id="384" name="Google Shape;384;p51"/>
          <p:cNvSpPr txBox="1"/>
          <p:nvPr/>
        </p:nvSpPr>
        <p:spPr>
          <a:xfrm>
            <a:off x="749500" y="3614975"/>
            <a:ext cx="8151000" cy="1149900"/>
          </a:xfrm>
          <a:prstGeom prst="rect">
            <a:avLst/>
          </a:prstGeom>
          <a:solidFill>
            <a:srgbClr val="FFD966"/>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900">
                <a:latin typeface="Gill Sans"/>
                <a:ea typeface="Gill Sans"/>
                <a:cs typeface="Gill Sans"/>
                <a:sym typeface="Gill Sans"/>
              </a:rPr>
              <a:t>Why do I need to do well in science</a:t>
            </a:r>
            <a:r>
              <a:rPr b="1" lang="en" sz="1900">
                <a:latin typeface="Gill Sans"/>
                <a:ea typeface="Gill Sans"/>
                <a:cs typeface="Gill Sans"/>
                <a:sym typeface="Gill Sans"/>
              </a:rPr>
              <a:t>? </a:t>
            </a:r>
            <a:endParaRPr b="1" sz="1900">
              <a:latin typeface="Gill Sans"/>
              <a:ea typeface="Gill Sans"/>
              <a:cs typeface="Gill Sans"/>
              <a:sym typeface="Gill Sans"/>
            </a:endParaRPr>
          </a:p>
          <a:p>
            <a:pPr indent="0" lvl="0" marL="0" rtl="0" algn="l">
              <a:lnSpc>
                <a:spcPct val="115000"/>
              </a:lnSpc>
              <a:spcBef>
                <a:spcPts val="0"/>
              </a:spcBef>
              <a:spcAft>
                <a:spcPts val="0"/>
              </a:spcAft>
              <a:buNone/>
            </a:pPr>
            <a:r>
              <a:rPr lang="en" sz="1900">
                <a:latin typeface="Gill Sans"/>
                <a:ea typeface="Gill Sans"/>
                <a:cs typeface="Gill Sans"/>
                <a:sym typeface="Gill Sans"/>
              </a:rPr>
              <a:t>Science will open many doors to colleges, universities or credible alternatives. It will help students develop the skills and knowledge to thrive in top jobs. </a:t>
            </a:r>
            <a:endParaRPr sz="1900">
              <a:latin typeface="Gill Sans"/>
              <a:ea typeface="Gill Sans"/>
              <a:cs typeface="Gill Sans"/>
              <a:sym typeface="Gill Sa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B Lessons">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